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668950" cx="10077450"/>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5">
          <p15:clr>
            <a:srgbClr val="A4A3A4"/>
          </p15:clr>
        </p15:guide>
        <p15:guide id="2" pos="3174">
          <p15:clr>
            <a:srgbClr val="A4A3A4"/>
          </p15:clr>
        </p15:guide>
      </p15:sldGuideLst>
    </p:ext>
    <p:ext uri="{2D200454-40CA-4A62-9FC3-DE9A4176ACB9}">
      <p15:notesGuideLst>
        <p15:guide id="1" orient="horz" pos="3168">
          <p15:clr>
            <a:srgbClr val="A4A3A4"/>
          </p15:clr>
        </p15:guide>
        <p15:guide id="2" pos="2448">
          <p15:clr>
            <a:srgbClr val="A4A3A4"/>
          </p15:clr>
        </p15:guide>
      </p15:notesGuideLst>
    </p:ext>
    <p:ext uri="GoogleSlidesCustomDataVersion2">
      <go:slidesCustomData xmlns:go="http://customooxmlschemas.google.com/" r:id="rId28" roundtripDataSignature="AMtx7mhqe433/klhEq+4bKMMrxHdTLZK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5" orient="horz"/>
        <p:guide pos="3174"/>
      </p:guideLst>
    </p:cSldViewPr>
  </p:slideViewPr>
  <p:notesViewPr>
    <p:cSldViewPr snapToGrid="0">
      <p:cViewPr varScale="1">
        <p:scale>
          <a:sx n="100" d="100"/>
          <a:sy n="100" d="100"/>
        </p:scale>
        <p:origin x="0" y="0"/>
      </p:cViewPr>
      <p:guideLst>
        <p:guide pos="3168" orient="horz"/>
        <p:guide pos="244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33"/>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503640" y="1326240"/>
            <a:ext cx="906912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4" name="Google Shape;44;p33"/>
          <p:cNvSpPr txBox="1"/>
          <p:nvPr>
            <p:ph idx="2" type="body"/>
          </p:nvPr>
        </p:nvSpPr>
        <p:spPr>
          <a:xfrm>
            <a:off x="503640" y="3043440"/>
            <a:ext cx="906912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34"/>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 type="body"/>
          </p:nvPr>
        </p:nvSpPr>
        <p:spPr>
          <a:xfrm>
            <a:off x="50364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8" name="Google Shape;48;p34"/>
          <p:cNvSpPr txBox="1"/>
          <p:nvPr>
            <p:ph idx="2" type="body"/>
          </p:nvPr>
        </p:nvSpPr>
        <p:spPr>
          <a:xfrm>
            <a:off x="515088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9" name="Google Shape;49;p34"/>
          <p:cNvSpPr txBox="1"/>
          <p:nvPr>
            <p:ph idx="3" type="body"/>
          </p:nvPr>
        </p:nvSpPr>
        <p:spPr>
          <a:xfrm>
            <a:off x="5150880" y="30434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0" name="Google Shape;50;p34"/>
          <p:cNvSpPr txBox="1"/>
          <p:nvPr>
            <p:ph idx="4" type="body"/>
          </p:nvPr>
        </p:nvSpPr>
        <p:spPr>
          <a:xfrm>
            <a:off x="503640" y="30434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35"/>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5"/>
          <p:cNvSpPr txBox="1"/>
          <p:nvPr>
            <p:ph idx="1" type="body"/>
          </p:nvPr>
        </p:nvSpPr>
        <p:spPr>
          <a:xfrm>
            <a:off x="503640" y="1326240"/>
            <a:ext cx="906912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4" name="Google Shape;54;p35"/>
          <p:cNvSpPr txBox="1"/>
          <p:nvPr>
            <p:ph idx="2" type="body"/>
          </p:nvPr>
        </p:nvSpPr>
        <p:spPr>
          <a:xfrm>
            <a:off x="503640" y="1326240"/>
            <a:ext cx="906912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pic>
        <p:nvPicPr>
          <p:cNvPr id="55" name="Google Shape;55;p35"/>
          <p:cNvPicPr preferRelativeResize="0"/>
          <p:nvPr/>
        </p:nvPicPr>
        <p:blipFill rotWithShape="1">
          <a:blip r:embed="rId2">
            <a:alphaModFix/>
          </a:blip>
          <a:srcRect b="0" l="0" r="0" t="0"/>
          <a:stretch/>
        </p:blipFill>
        <p:spPr>
          <a:xfrm>
            <a:off x="2978280" y="1325880"/>
            <a:ext cx="4119840" cy="3287160"/>
          </a:xfrm>
          <a:prstGeom prst="rect">
            <a:avLst/>
          </a:prstGeom>
          <a:noFill/>
          <a:ln>
            <a:noFill/>
          </a:ln>
        </p:spPr>
      </p:pic>
      <p:pic>
        <p:nvPicPr>
          <p:cNvPr id="56" name="Google Shape;56;p35"/>
          <p:cNvPicPr preferRelativeResize="0"/>
          <p:nvPr/>
        </p:nvPicPr>
        <p:blipFill rotWithShape="1">
          <a:blip r:embed="rId2">
            <a:alphaModFix/>
          </a:blip>
          <a:srcRect b="0" l="0" r="0" t="0"/>
          <a:stretch/>
        </p:blipFill>
        <p:spPr>
          <a:xfrm>
            <a:off x="2978280" y="1325880"/>
            <a:ext cx="4119840" cy="32871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 name="Shape 12"/>
        <p:cNvGrpSpPr/>
        <p:nvPr/>
      </p:nvGrpSpPr>
      <p:grpSpPr>
        <a:xfrm>
          <a:off x="0" y="0"/>
          <a:ext cx="0" cy="0"/>
          <a:chOff x="0" y="0"/>
          <a:chExt cx="0" cy="0"/>
        </a:xfrm>
      </p:grpSpPr>
      <p:sp>
        <p:nvSpPr>
          <p:cNvPr id="13" name="Google Shape;13;p25"/>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5"/>
          <p:cNvSpPr txBox="1"/>
          <p:nvPr>
            <p:ph idx="1" type="subTitle"/>
          </p:nvPr>
        </p:nvSpPr>
        <p:spPr>
          <a:xfrm>
            <a:off x="503640" y="1326240"/>
            <a:ext cx="9069120" cy="328716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body"/>
          </p:nvPr>
        </p:nvSpPr>
        <p:spPr>
          <a:xfrm>
            <a:off x="503640" y="1326240"/>
            <a:ext cx="906912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27"/>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7"/>
          <p:cNvSpPr txBox="1"/>
          <p:nvPr>
            <p:ph idx="1" type="body"/>
          </p:nvPr>
        </p:nvSpPr>
        <p:spPr>
          <a:xfrm>
            <a:off x="503640" y="1326240"/>
            <a:ext cx="442548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21" name="Google Shape;21;p27"/>
          <p:cNvSpPr txBox="1"/>
          <p:nvPr>
            <p:ph idx="2" type="body"/>
          </p:nvPr>
        </p:nvSpPr>
        <p:spPr>
          <a:xfrm>
            <a:off x="5150880" y="1326240"/>
            <a:ext cx="442548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8"/>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29"/>
          <p:cNvSpPr txBox="1"/>
          <p:nvPr>
            <p:ph idx="1" type="subTitle"/>
          </p:nvPr>
        </p:nvSpPr>
        <p:spPr>
          <a:xfrm>
            <a:off x="503640" y="225720"/>
            <a:ext cx="9068760" cy="43884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30"/>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0"/>
          <p:cNvSpPr txBox="1"/>
          <p:nvPr>
            <p:ph idx="1" type="body"/>
          </p:nvPr>
        </p:nvSpPr>
        <p:spPr>
          <a:xfrm>
            <a:off x="50364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29" name="Google Shape;29;p30"/>
          <p:cNvSpPr txBox="1"/>
          <p:nvPr>
            <p:ph idx="2" type="body"/>
          </p:nvPr>
        </p:nvSpPr>
        <p:spPr>
          <a:xfrm>
            <a:off x="503640" y="30434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30" name="Google Shape;30;p30"/>
          <p:cNvSpPr txBox="1"/>
          <p:nvPr>
            <p:ph idx="3" type="body"/>
          </p:nvPr>
        </p:nvSpPr>
        <p:spPr>
          <a:xfrm>
            <a:off x="5150880" y="1326240"/>
            <a:ext cx="442548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503640" y="1326240"/>
            <a:ext cx="442548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34" name="Google Shape;34;p31"/>
          <p:cNvSpPr txBox="1"/>
          <p:nvPr>
            <p:ph idx="2" type="body"/>
          </p:nvPr>
        </p:nvSpPr>
        <p:spPr>
          <a:xfrm>
            <a:off x="515088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35" name="Google Shape;35;p31"/>
          <p:cNvSpPr txBox="1"/>
          <p:nvPr>
            <p:ph idx="3" type="body"/>
          </p:nvPr>
        </p:nvSpPr>
        <p:spPr>
          <a:xfrm>
            <a:off x="5150880" y="30434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32"/>
          <p:cNvSpPr txBox="1"/>
          <p:nvPr>
            <p:ph type="title"/>
          </p:nvPr>
        </p:nvSpPr>
        <p:spPr>
          <a:xfrm>
            <a:off x="503640" y="225720"/>
            <a:ext cx="9068760" cy="94644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 type="body"/>
          </p:nvPr>
        </p:nvSpPr>
        <p:spPr>
          <a:xfrm>
            <a:off x="50364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39" name="Google Shape;39;p32"/>
          <p:cNvSpPr txBox="1"/>
          <p:nvPr>
            <p:ph idx="2" type="body"/>
          </p:nvPr>
        </p:nvSpPr>
        <p:spPr>
          <a:xfrm>
            <a:off x="5150880" y="1326240"/>
            <a:ext cx="442548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0" name="Google Shape;40;p32"/>
          <p:cNvSpPr txBox="1"/>
          <p:nvPr>
            <p:ph idx="3" type="body"/>
          </p:nvPr>
        </p:nvSpPr>
        <p:spPr>
          <a:xfrm>
            <a:off x="503640" y="3043440"/>
            <a:ext cx="9069120" cy="156780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a:lvl1pPr>
            <a:lvl2pPr indent="-228600" lvl="1" marL="914400">
              <a:spcBef>
                <a:spcPts val="0"/>
              </a:spcBef>
              <a:spcAft>
                <a:spcPts val="0"/>
              </a:spcAft>
              <a:buSzPts val="1400"/>
              <a:buNone/>
              <a:defRPr/>
            </a:lvl2pPr>
            <a:lvl3pPr indent="-228600" lvl="2" marL="1371600">
              <a:spcBef>
                <a:spcPts val="0"/>
              </a:spcBef>
              <a:spcAft>
                <a:spcPts val="0"/>
              </a:spcAft>
              <a:buSzPts val="1400"/>
              <a:buNone/>
              <a:defRPr/>
            </a:lvl3pPr>
            <a:lvl4pPr indent="-228600" lvl="3" marL="1828800">
              <a:spcBef>
                <a:spcPts val="0"/>
              </a:spcBef>
              <a:spcAft>
                <a:spcPts val="0"/>
              </a:spcAft>
              <a:buSzPts val="1400"/>
              <a:buNone/>
              <a:defRPr/>
            </a:lvl4pPr>
            <a:lvl5pPr indent="-228600" lvl="4" marL="2286000">
              <a:spcBef>
                <a:spcPts val="0"/>
              </a:spcBef>
              <a:spcAft>
                <a:spcPts val="0"/>
              </a:spcAft>
              <a:buSzPts val="1400"/>
              <a:buNone/>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7.jp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3"/>
          <p:cNvSpPr/>
          <p:nvPr/>
        </p:nvSpPr>
        <p:spPr>
          <a:xfrm>
            <a:off x="3742581" y="602233"/>
            <a:ext cx="6334869" cy="72008"/>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 name="Google Shape;7;p23"/>
          <p:cNvPicPr preferRelativeResize="0"/>
          <p:nvPr/>
        </p:nvPicPr>
        <p:blipFill rotWithShape="1">
          <a:blip r:embed="rId2">
            <a:alphaModFix/>
          </a:blip>
          <a:srcRect b="0" l="0" r="0" t="0"/>
          <a:stretch/>
        </p:blipFill>
        <p:spPr>
          <a:xfrm>
            <a:off x="72008" y="98177"/>
            <a:ext cx="3166517" cy="589511"/>
          </a:xfrm>
          <a:prstGeom prst="rect">
            <a:avLst/>
          </a:prstGeom>
          <a:noFill/>
          <a:ln>
            <a:noFill/>
          </a:ln>
        </p:spPr>
      </p:pic>
      <p:sp>
        <p:nvSpPr>
          <p:cNvPr id="8" name="Google Shape;8;p23"/>
          <p:cNvSpPr txBox="1"/>
          <p:nvPr>
            <p:ph type="title"/>
          </p:nvPr>
        </p:nvSpPr>
        <p:spPr>
          <a:xfrm>
            <a:off x="503640" y="226080"/>
            <a:ext cx="9069120" cy="94608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3"/>
          <p:cNvSpPr txBox="1"/>
          <p:nvPr>
            <p:ph idx="1" type="body"/>
          </p:nvPr>
        </p:nvSpPr>
        <p:spPr>
          <a:xfrm>
            <a:off x="503640" y="1326240"/>
            <a:ext cx="9069120" cy="3287160"/>
          </a:xfrm>
          <a:prstGeom prst="rect">
            <a:avLst/>
          </a:prstGeom>
          <a:noFill/>
          <a:ln>
            <a:noFill/>
          </a:ln>
        </p:spPr>
        <p:txBody>
          <a:bodyPr anchorCtr="0" anchor="t" bIns="0" lIns="0" spcFirstLastPara="1" rIns="0" wrap="square" tIns="0">
            <a:noAutofit/>
          </a:bodyPr>
          <a:lstStyle>
            <a:lvl1pPr indent="-228600" lvl="0" marL="457200">
              <a:spcBef>
                <a:spcPts val="0"/>
              </a:spcBef>
              <a:spcAft>
                <a:spcPts val="0"/>
              </a:spcAft>
              <a:buSzPts val="1400"/>
              <a:buNone/>
              <a:defRPr sz="1800"/>
            </a:lvl1pPr>
            <a:lvl2pPr indent="-228600" lvl="1" marL="914400">
              <a:spcBef>
                <a:spcPts val="0"/>
              </a:spcBef>
              <a:spcAft>
                <a:spcPts val="0"/>
              </a:spcAft>
              <a:buSzPts val="1400"/>
              <a:buNone/>
              <a:defRPr sz="1800"/>
            </a:lvl2pPr>
            <a:lvl3pPr indent="-228600" lvl="2" marL="1371600">
              <a:spcBef>
                <a:spcPts val="0"/>
              </a:spcBef>
              <a:spcAft>
                <a:spcPts val="0"/>
              </a:spcAft>
              <a:buSzPts val="1400"/>
              <a:buNone/>
              <a:defRPr sz="1800"/>
            </a:lvl3pPr>
            <a:lvl4pPr indent="-228600" lvl="3" marL="1828800">
              <a:spcBef>
                <a:spcPts val="0"/>
              </a:spcBef>
              <a:spcAft>
                <a:spcPts val="0"/>
              </a:spcAft>
              <a:buSzPts val="1400"/>
              <a:buNone/>
              <a:defRPr sz="1800"/>
            </a:lvl4pPr>
            <a:lvl5pPr indent="-228600" lvl="4" marL="2286000">
              <a:spcBef>
                <a:spcPts val="0"/>
              </a:spcBef>
              <a:spcAft>
                <a:spcPts val="0"/>
              </a:spcAft>
              <a:buSzPts val="1400"/>
              <a:buNone/>
              <a:defRPr sz="1800"/>
            </a:lvl5pPr>
            <a:lvl6pPr indent="-228600" lvl="5" marL="2743200">
              <a:spcBef>
                <a:spcPts val="0"/>
              </a:spcBef>
              <a:spcAft>
                <a:spcPts val="0"/>
              </a:spcAft>
              <a:buSzPts val="1400"/>
              <a:buNone/>
              <a:defRPr sz="1800"/>
            </a:lvl6pPr>
            <a:lvl7pPr indent="-228600" lvl="6" marL="3200400">
              <a:spcBef>
                <a:spcPts val="0"/>
              </a:spcBef>
              <a:spcAft>
                <a:spcPts val="0"/>
              </a:spcAft>
              <a:buSzPts val="1400"/>
              <a:buNone/>
              <a:defRPr sz="1800"/>
            </a:lvl7pPr>
            <a:lvl8pPr indent="-228600" lvl="7" marL="3657600">
              <a:spcBef>
                <a:spcPts val="0"/>
              </a:spcBef>
              <a:spcAft>
                <a:spcPts val="0"/>
              </a:spcAft>
              <a:buSzPts val="1400"/>
              <a:buNone/>
              <a:defRPr sz="1800"/>
            </a:lvl8pPr>
            <a:lvl9pPr indent="-228600" lvl="8" marL="4114800">
              <a:spcBef>
                <a:spcPts val="0"/>
              </a:spcBef>
              <a:spcAft>
                <a:spcPts val="0"/>
              </a:spcAft>
              <a:buSzPts val="1400"/>
              <a:buNone/>
              <a:defRPr sz="1800"/>
            </a:lvl9pPr>
          </a:lstStyle>
          <a:p/>
        </p:txBody>
      </p:sp>
      <p:pic>
        <p:nvPicPr>
          <p:cNvPr id="10" name="Google Shape;10;p23"/>
          <p:cNvPicPr preferRelativeResize="0"/>
          <p:nvPr/>
        </p:nvPicPr>
        <p:blipFill rotWithShape="1">
          <a:blip r:embed="rId3">
            <a:alphaModFix/>
          </a:blip>
          <a:srcRect b="0" l="0" r="0" t="0"/>
          <a:stretch/>
        </p:blipFill>
        <p:spPr>
          <a:xfrm>
            <a:off x="9575229" y="5138737"/>
            <a:ext cx="502221" cy="4987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p:nvPr/>
        </p:nvSpPr>
        <p:spPr>
          <a:xfrm>
            <a:off x="4463880" y="441600"/>
            <a:ext cx="5388600" cy="47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
          <p:cNvPicPr preferRelativeResize="0"/>
          <p:nvPr/>
        </p:nvPicPr>
        <p:blipFill rotWithShape="1">
          <a:blip r:embed="rId3">
            <a:alphaModFix/>
          </a:blip>
          <a:srcRect b="0" l="0" r="0" t="0"/>
          <a:stretch/>
        </p:blipFill>
        <p:spPr>
          <a:xfrm>
            <a:off x="21738" y="103462"/>
            <a:ext cx="10055712" cy="642787"/>
          </a:xfrm>
          <a:prstGeom prst="rect">
            <a:avLst/>
          </a:prstGeom>
          <a:noFill/>
          <a:ln>
            <a:noFill/>
          </a:ln>
        </p:spPr>
      </p:pic>
      <p:pic>
        <p:nvPicPr>
          <p:cNvPr id="63" name="Google Shape;63;p1"/>
          <p:cNvPicPr preferRelativeResize="0"/>
          <p:nvPr/>
        </p:nvPicPr>
        <p:blipFill rotWithShape="1">
          <a:blip r:embed="rId4">
            <a:alphaModFix/>
          </a:blip>
          <a:srcRect b="0" l="0" r="0" t="0"/>
          <a:stretch/>
        </p:blipFill>
        <p:spPr>
          <a:xfrm>
            <a:off x="286197" y="314202"/>
            <a:ext cx="4101484" cy="498380"/>
          </a:xfrm>
          <a:prstGeom prst="rect">
            <a:avLst/>
          </a:prstGeom>
          <a:noFill/>
          <a:ln>
            <a:noFill/>
          </a:ln>
        </p:spPr>
      </p:pic>
      <p:pic>
        <p:nvPicPr>
          <p:cNvPr id="64" name="Google Shape;64;p1"/>
          <p:cNvPicPr preferRelativeResize="0"/>
          <p:nvPr/>
        </p:nvPicPr>
        <p:blipFill rotWithShape="1">
          <a:blip r:embed="rId5">
            <a:alphaModFix/>
          </a:blip>
          <a:srcRect b="0" l="0" r="0" t="0"/>
          <a:stretch/>
        </p:blipFill>
        <p:spPr>
          <a:xfrm>
            <a:off x="142180" y="4978146"/>
            <a:ext cx="1224137" cy="541626"/>
          </a:xfrm>
          <a:prstGeom prst="rect">
            <a:avLst/>
          </a:prstGeom>
          <a:noFill/>
          <a:ln>
            <a:noFill/>
          </a:ln>
        </p:spPr>
      </p:pic>
      <p:sp>
        <p:nvSpPr>
          <p:cNvPr id="65" name="Google Shape;65;p1"/>
          <p:cNvSpPr txBox="1"/>
          <p:nvPr/>
        </p:nvSpPr>
        <p:spPr>
          <a:xfrm>
            <a:off x="1549903" y="1886513"/>
            <a:ext cx="697764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1"/>
                </a:solidFill>
                <a:latin typeface="Arial"/>
                <a:ea typeface="Arial"/>
                <a:cs typeface="Arial"/>
                <a:sym typeface="Arial"/>
              </a:rPr>
              <a:t>Panduan Requestor Website www.kawanlama.com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nvSpPr>
        <p:spPr>
          <a:xfrm>
            <a:off x="1882438" y="776272"/>
            <a:ext cx="6531312" cy="377904"/>
          </a:xfrm>
          <a:prstGeom prst="rect">
            <a:avLst/>
          </a:prstGeom>
          <a:solidFill>
            <a:srgbClr val="0C0C0C">
              <a:alpha val="64705"/>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653">
                <a:solidFill>
                  <a:schemeClr val="lt1"/>
                </a:solidFill>
                <a:latin typeface="Arial"/>
                <a:ea typeface="Arial"/>
                <a:cs typeface="Arial"/>
                <a:sym typeface="Arial"/>
              </a:rPr>
              <a:t>6. Membuat Penawaran </a:t>
            </a:r>
            <a:r>
              <a:rPr b="1" lang="en-US" sz="1653">
                <a:solidFill>
                  <a:schemeClr val="lt1"/>
                </a:solidFill>
                <a:latin typeface="Arial"/>
                <a:ea typeface="Arial"/>
                <a:cs typeface="Arial"/>
                <a:sym typeface="Arial"/>
              </a:rPr>
              <a:t>(Quotation)</a:t>
            </a:r>
            <a:endParaRPr/>
          </a:p>
        </p:txBody>
      </p:sp>
      <p:sp>
        <p:nvSpPr>
          <p:cNvPr id="134" name="Google Shape;134;p10"/>
          <p:cNvSpPr/>
          <p:nvPr/>
        </p:nvSpPr>
        <p:spPr>
          <a:xfrm flipH="1" rot="10800000">
            <a:off x="4360811" y="1953593"/>
            <a:ext cx="2176742" cy="251936"/>
          </a:xfrm>
          <a:prstGeom prst="rect">
            <a:avLst/>
          </a:prstGeom>
          <a:no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7">
              <a:solidFill>
                <a:schemeClr val="lt1"/>
              </a:solidFill>
              <a:latin typeface="Arial"/>
              <a:ea typeface="Arial"/>
              <a:cs typeface="Arial"/>
              <a:sym typeface="Arial"/>
            </a:endParaRPr>
          </a:p>
        </p:txBody>
      </p:sp>
      <p:pic>
        <p:nvPicPr>
          <p:cNvPr id="135" name="Google Shape;135;p10"/>
          <p:cNvPicPr preferRelativeResize="0"/>
          <p:nvPr/>
        </p:nvPicPr>
        <p:blipFill rotWithShape="1">
          <a:blip r:embed="rId3">
            <a:alphaModFix/>
          </a:blip>
          <a:srcRect b="0" l="0" r="0" t="0"/>
          <a:stretch/>
        </p:blipFill>
        <p:spPr>
          <a:xfrm>
            <a:off x="521178" y="1294680"/>
            <a:ext cx="9253833" cy="3608585"/>
          </a:xfrm>
          <a:prstGeom prst="rect">
            <a:avLst/>
          </a:prstGeom>
          <a:noFill/>
          <a:ln>
            <a:noFill/>
          </a:ln>
        </p:spPr>
      </p:pic>
      <p:sp>
        <p:nvSpPr>
          <p:cNvPr id="136" name="Google Shape;136;p10"/>
          <p:cNvSpPr/>
          <p:nvPr/>
        </p:nvSpPr>
        <p:spPr>
          <a:xfrm flipH="1" rot="10800000">
            <a:off x="2811315" y="2631882"/>
            <a:ext cx="2609620" cy="188952"/>
          </a:xfrm>
          <a:prstGeom prst="rect">
            <a:avLst/>
          </a:prstGeom>
          <a:no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7">
              <a:solidFill>
                <a:schemeClr val="lt1"/>
              </a:solidFill>
              <a:latin typeface="Arial"/>
              <a:ea typeface="Arial"/>
              <a:cs typeface="Arial"/>
              <a:sym typeface="Arial"/>
            </a:endParaRPr>
          </a:p>
        </p:txBody>
      </p:sp>
      <p:sp>
        <p:nvSpPr>
          <p:cNvPr id="137" name="Google Shape;137;p10"/>
          <p:cNvSpPr/>
          <p:nvPr/>
        </p:nvSpPr>
        <p:spPr>
          <a:xfrm flipH="1" rot="10800000">
            <a:off x="2839562" y="3004495"/>
            <a:ext cx="4495659" cy="299942"/>
          </a:xfrm>
          <a:prstGeom prst="rect">
            <a:avLst/>
          </a:prstGeom>
          <a:no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7">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nvSpPr>
        <p:spPr>
          <a:xfrm>
            <a:off x="1385650" y="193834"/>
            <a:ext cx="7306151" cy="440888"/>
          </a:xfrm>
          <a:prstGeom prst="rect">
            <a:avLst/>
          </a:prstGeom>
          <a:solidFill>
            <a:srgbClr val="0C0C0C">
              <a:alpha val="55686"/>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7. Quotation akan otomatis terlampir di email requestor dengan format PDF seperti bawah ini. </a:t>
            </a:r>
            <a:endParaRPr b="1" sz="1488">
              <a:solidFill>
                <a:schemeClr val="lt1"/>
              </a:solidFill>
              <a:latin typeface="Arial"/>
              <a:ea typeface="Arial"/>
              <a:cs typeface="Arial"/>
              <a:sym typeface="Arial"/>
            </a:endParaRPr>
          </a:p>
        </p:txBody>
      </p:sp>
      <p:sp>
        <p:nvSpPr>
          <p:cNvPr id="143" name="Google Shape;143;p11"/>
          <p:cNvSpPr txBox="1"/>
          <p:nvPr/>
        </p:nvSpPr>
        <p:spPr>
          <a:xfrm>
            <a:off x="1290900" y="4762606"/>
            <a:ext cx="7495650" cy="818793"/>
          </a:xfrm>
          <a:prstGeom prst="rect">
            <a:avLst/>
          </a:prstGeom>
          <a:solidFill>
            <a:schemeClr val="lt1">
              <a:alpha val="80784"/>
            </a:schemeClr>
          </a:solidFill>
          <a:ln>
            <a:noFill/>
          </a:ln>
        </p:spPr>
        <p:txBody>
          <a:bodyPr anchorCtr="0" anchor="ctr" bIns="0" lIns="0" spcFirstLastPara="1" rIns="0" wrap="square" tIns="0">
            <a:noAutofit/>
          </a:bodyPr>
          <a:lstStyle/>
          <a:p>
            <a:pPr indent="-611498" lvl="0" marL="611498" marR="0" rtl="0" algn="just">
              <a:spcBef>
                <a:spcPts val="0"/>
              </a:spcBef>
              <a:spcAft>
                <a:spcPts val="0"/>
              </a:spcAft>
              <a:buNone/>
            </a:pPr>
            <a:r>
              <a:rPr b="1" lang="en-US" sz="1323">
                <a:solidFill>
                  <a:srgbClr val="00B050"/>
                </a:solidFill>
                <a:latin typeface="Arial"/>
                <a:ea typeface="Arial"/>
                <a:cs typeface="Arial"/>
                <a:sym typeface="Arial"/>
              </a:rPr>
              <a:t>NOTE : Dengan membuat menu Quotation, maka harga barang  akan terkunci selama 14 hari (namun tidak berlaku untuk stock), dan akan otomatis expired bila lebih dari 14 hari tidak dilanjutkan ke proses order. </a:t>
            </a:r>
            <a:endParaRPr/>
          </a:p>
        </p:txBody>
      </p:sp>
      <p:pic>
        <p:nvPicPr>
          <p:cNvPr id="144" name="Google Shape;144;p11"/>
          <p:cNvPicPr preferRelativeResize="0"/>
          <p:nvPr/>
        </p:nvPicPr>
        <p:blipFill rotWithShape="1">
          <a:blip r:embed="rId3">
            <a:alphaModFix/>
          </a:blip>
          <a:srcRect b="0" l="0" r="0" t="0"/>
          <a:stretch/>
        </p:blipFill>
        <p:spPr>
          <a:xfrm>
            <a:off x="1936760" y="634722"/>
            <a:ext cx="5951994" cy="42356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nvSpPr>
        <p:spPr>
          <a:xfrm>
            <a:off x="1802889" y="641849"/>
            <a:ext cx="7447774" cy="629841"/>
          </a:xfrm>
          <a:prstGeom prst="rect">
            <a:avLst/>
          </a:prstGeom>
          <a:solidFill>
            <a:schemeClr val="dk1">
              <a:alpha val="55686"/>
            </a:schemeClr>
          </a:solid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653">
                <a:solidFill>
                  <a:schemeClr val="lt1"/>
                </a:solidFill>
                <a:latin typeface="Arial"/>
                <a:ea typeface="Arial"/>
                <a:cs typeface="Arial"/>
                <a:sym typeface="Arial"/>
              </a:rPr>
              <a:t>8. Halaman utama penawaran (</a:t>
            </a:r>
            <a:r>
              <a:rPr b="1" lang="en-US" sz="1653">
                <a:solidFill>
                  <a:schemeClr val="lt1"/>
                </a:solidFill>
                <a:latin typeface="Arial"/>
                <a:ea typeface="Arial"/>
                <a:cs typeface="Arial"/>
                <a:sym typeface="Arial"/>
              </a:rPr>
              <a:t>Quotation). </a:t>
            </a:r>
            <a:endParaRPr/>
          </a:p>
          <a:p>
            <a:pPr indent="-287378" lvl="0" marL="287378" marR="0" rtl="0" algn="l">
              <a:spcBef>
                <a:spcPts val="0"/>
              </a:spcBef>
              <a:spcAft>
                <a:spcPts val="0"/>
              </a:spcAft>
              <a:buNone/>
            </a:pPr>
            <a:r>
              <a:rPr lang="en-US" sz="1653">
                <a:solidFill>
                  <a:schemeClr val="lt1"/>
                </a:solidFill>
                <a:latin typeface="Arial"/>
                <a:ea typeface="Arial"/>
                <a:cs typeface="Arial"/>
                <a:sym typeface="Arial"/>
              </a:rPr>
              <a:t>	Bila quotation ini ingin dilanjutkan ke proses order, klik </a:t>
            </a:r>
            <a:r>
              <a:rPr b="1" lang="en-US" sz="1653">
                <a:solidFill>
                  <a:schemeClr val="lt1"/>
                </a:solidFill>
                <a:latin typeface="Arial"/>
                <a:ea typeface="Arial"/>
                <a:cs typeface="Arial"/>
                <a:sym typeface="Arial"/>
              </a:rPr>
              <a:t>detail</a:t>
            </a:r>
            <a:r>
              <a:rPr lang="en-US" sz="1653">
                <a:solidFill>
                  <a:schemeClr val="lt1"/>
                </a:solidFill>
                <a:latin typeface="Arial"/>
                <a:ea typeface="Arial"/>
                <a:cs typeface="Arial"/>
                <a:sym typeface="Arial"/>
              </a:rPr>
              <a:t>.</a:t>
            </a:r>
            <a:endParaRPr b="1" sz="1653">
              <a:solidFill>
                <a:schemeClr val="lt1"/>
              </a:solidFill>
              <a:latin typeface="Arial"/>
              <a:ea typeface="Arial"/>
              <a:cs typeface="Arial"/>
              <a:sym typeface="Arial"/>
            </a:endParaRPr>
          </a:p>
        </p:txBody>
      </p:sp>
      <p:pic>
        <p:nvPicPr>
          <p:cNvPr id="150" name="Google Shape;150;p12"/>
          <p:cNvPicPr preferRelativeResize="0"/>
          <p:nvPr/>
        </p:nvPicPr>
        <p:blipFill rotWithShape="1">
          <a:blip r:embed="rId3">
            <a:alphaModFix/>
          </a:blip>
          <a:srcRect b="0" l="0" r="0" t="0"/>
          <a:stretch/>
        </p:blipFill>
        <p:spPr>
          <a:xfrm>
            <a:off x="1721646" y="1397658"/>
            <a:ext cx="8148332" cy="3708187"/>
          </a:xfrm>
          <a:prstGeom prst="rect">
            <a:avLst/>
          </a:prstGeom>
          <a:noFill/>
          <a:ln>
            <a:noFill/>
          </a:ln>
        </p:spPr>
      </p:pic>
      <p:sp>
        <p:nvSpPr>
          <p:cNvPr id="151" name="Google Shape;151;p12"/>
          <p:cNvSpPr/>
          <p:nvPr/>
        </p:nvSpPr>
        <p:spPr>
          <a:xfrm flipH="1" rot="10800000">
            <a:off x="3928510" y="2868613"/>
            <a:ext cx="5574090" cy="598349"/>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57">
              <a:solidFill>
                <a:schemeClr val="lt1"/>
              </a:solidFill>
              <a:latin typeface="Arial"/>
              <a:ea typeface="Arial"/>
              <a:cs typeface="Arial"/>
              <a:sym typeface="Arial"/>
            </a:endParaRPr>
          </a:p>
        </p:txBody>
      </p:sp>
      <p:sp>
        <p:nvSpPr>
          <p:cNvPr id="152" name="Google Shape;152;p12"/>
          <p:cNvSpPr/>
          <p:nvPr/>
        </p:nvSpPr>
        <p:spPr>
          <a:xfrm flipH="1" rot="10800000">
            <a:off x="8872759" y="3125782"/>
            <a:ext cx="629841" cy="251936"/>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57">
              <a:solidFill>
                <a:schemeClr val="lt1"/>
              </a:solidFill>
              <a:latin typeface="Arial"/>
              <a:ea typeface="Arial"/>
              <a:cs typeface="Arial"/>
              <a:sym typeface="Arial"/>
            </a:endParaRPr>
          </a:p>
        </p:txBody>
      </p:sp>
      <p:sp>
        <p:nvSpPr>
          <p:cNvPr id="153" name="Google Shape;153;p12"/>
          <p:cNvSpPr/>
          <p:nvPr/>
        </p:nvSpPr>
        <p:spPr>
          <a:xfrm flipH="1" rot="10800000">
            <a:off x="2037304" y="3381656"/>
            <a:ext cx="818793" cy="314920"/>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57">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nvSpPr>
        <p:spPr>
          <a:xfrm>
            <a:off x="574230" y="643161"/>
            <a:ext cx="8734922" cy="440888"/>
          </a:xfrm>
          <a:prstGeom prst="rect">
            <a:avLst/>
          </a:prstGeom>
          <a:solidFill>
            <a:schemeClr val="dk1">
              <a:alpha val="54901"/>
            </a:scheme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10. Detail isi penawaran (Quotation). Bila penawaran sudah sesuai, Klik </a:t>
            </a:r>
            <a:r>
              <a:rPr b="1" lang="en-US" sz="1488">
                <a:solidFill>
                  <a:schemeClr val="lt1"/>
                </a:solidFill>
                <a:latin typeface="Arial"/>
                <a:ea typeface="Arial"/>
                <a:cs typeface="Arial"/>
                <a:sym typeface="Arial"/>
              </a:rPr>
              <a:t>To Shopping Cart</a:t>
            </a:r>
            <a:r>
              <a:rPr lang="en-US" sz="1488">
                <a:solidFill>
                  <a:schemeClr val="lt1"/>
                </a:solidFill>
                <a:latin typeface="Arial"/>
                <a:ea typeface="Arial"/>
                <a:cs typeface="Arial"/>
                <a:sym typeface="Arial"/>
              </a:rPr>
              <a:t> untuk masuk ke Shoping Cart.  </a:t>
            </a:r>
            <a:endParaRPr b="1" sz="1488">
              <a:solidFill>
                <a:schemeClr val="lt1"/>
              </a:solidFill>
              <a:latin typeface="Arial"/>
              <a:ea typeface="Arial"/>
              <a:cs typeface="Arial"/>
              <a:sym typeface="Arial"/>
            </a:endParaRPr>
          </a:p>
        </p:txBody>
      </p:sp>
      <p:pic>
        <p:nvPicPr>
          <p:cNvPr id="159" name="Google Shape;159;p13"/>
          <p:cNvPicPr preferRelativeResize="0"/>
          <p:nvPr/>
        </p:nvPicPr>
        <p:blipFill rotWithShape="1">
          <a:blip r:embed="rId3">
            <a:alphaModFix/>
          </a:blip>
          <a:srcRect b="0" l="0" r="0" t="0"/>
          <a:stretch/>
        </p:blipFill>
        <p:spPr>
          <a:xfrm>
            <a:off x="1150293" y="1205723"/>
            <a:ext cx="8158859" cy="3710237"/>
          </a:xfrm>
          <a:prstGeom prst="rect">
            <a:avLst/>
          </a:prstGeom>
          <a:noFill/>
          <a:ln>
            <a:noFill/>
          </a:ln>
        </p:spPr>
      </p:pic>
      <p:sp>
        <p:nvSpPr>
          <p:cNvPr id="160" name="Google Shape;160;p13"/>
          <p:cNvSpPr/>
          <p:nvPr/>
        </p:nvSpPr>
        <p:spPr>
          <a:xfrm flipH="1" rot="10800000">
            <a:off x="7483776" y="4621905"/>
            <a:ext cx="849500" cy="294055"/>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nvSpPr>
        <p:spPr>
          <a:xfrm>
            <a:off x="1119177" y="633976"/>
            <a:ext cx="8024003" cy="440888"/>
          </a:xfrm>
          <a:prstGeom prst="rect">
            <a:avLst/>
          </a:prstGeom>
          <a:solidFill>
            <a:schemeClr val="dk1">
              <a:alpha val="55686"/>
            </a:schemeClr>
          </a:solidFill>
          <a:ln>
            <a:noFill/>
          </a:ln>
        </p:spPr>
        <p:txBody>
          <a:bodyPr anchorCtr="0" anchor="ctr" bIns="0" lIns="0" spcFirstLastPara="1" rIns="0" wrap="square" tIns="0">
            <a:noAutofit/>
          </a:bodyPr>
          <a:lstStyle/>
          <a:p>
            <a:pPr indent="-283441" lvl="0" marL="283441" marR="0" rtl="0" algn="l">
              <a:spcBef>
                <a:spcPts val="0"/>
              </a:spcBef>
              <a:spcAft>
                <a:spcPts val="0"/>
              </a:spcAft>
              <a:buNone/>
            </a:pPr>
            <a:r>
              <a:rPr lang="en-US" sz="1488">
                <a:solidFill>
                  <a:schemeClr val="lt1"/>
                </a:solidFill>
                <a:latin typeface="Arial"/>
                <a:ea typeface="Arial"/>
                <a:cs typeface="Arial"/>
                <a:sym typeface="Arial"/>
              </a:rPr>
              <a:t>11. Anda dapat memilih </a:t>
            </a:r>
            <a:r>
              <a:rPr b="1" lang="en-US" sz="1488">
                <a:solidFill>
                  <a:schemeClr val="lt1"/>
                </a:solidFill>
                <a:latin typeface="Arial"/>
                <a:ea typeface="Arial"/>
                <a:cs typeface="Arial"/>
                <a:sym typeface="Arial"/>
              </a:rPr>
              <a:t>Proceed to Checkout</a:t>
            </a:r>
            <a:r>
              <a:rPr lang="en-US" sz="1488">
                <a:solidFill>
                  <a:schemeClr val="lt1"/>
                </a:solidFill>
                <a:latin typeface="Arial"/>
                <a:ea typeface="Arial"/>
                <a:cs typeface="Arial"/>
                <a:sym typeface="Arial"/>
              </a:rPr>
              <a:t> untuk menuntaskan proses belanja anda.</a:t>
            </a:r>
            <a:endParaRPr b="1" sz="1488">
              <a:solidFill>
                <a:schemeClr val="lt1"/>
              </a:solidFill>
              <a:latin typeface="Arial"/>
              <a:ea typeface="Arial"/>
              <a:cs typeface="Arial"/>
              <a:sym typeface="Arial"/>
            </a:endParaRPr>
          </a:p>
        </p:txBody>
      </p:sp>
      <p:pic>
        <p:nvPicPr>
          <p:cNvPr id="166" name="Google Shape;166;p14"/>
          <p:cNvPicPr preferRelativeResize="0"/>
          <p:nvPr/>
        </p:nvPicPr>
        <p:blipFill rotWithShape="1">
          <a:blip r:embed="rId3">
            <a:alphaModFix/>
          </a:blip>
          <a:srcRect b="0" l="0" r="0" t="0"/>
          <a:stretch/>
        </p:blipFill>
        <p:spPr>
          <a:xfrm>
            <a:off x="1119178" y="1198536"/>
            <a:ext cx="8158859" cy="3710237"/>
          </a:xfrm>
          <a:prstGeom prst="rect">
            <a:avLst/>
          </a:prstGeom>
          <a:noFill/>
          <a:ln>
            <a:noFill/>
          </a:ln>
        </p:spPr>
      </p:pic>
      <p:sp>
        <p:nvSpPr>
          <p:cNvPr id="167" name="Google Shape;167;p14"/>
          <p:cNvSpPr/>
          <p:nvPr/>
        </p:nvSpPr>
        <p:spPr>
          <a:xfrm flipH="1" rot="10800000">
            <a:off x="7479094" y="4625399"/>
            <a:ext cx="873561" cy="318858"/>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88">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nvSpPr>
        <p:spPr>
          <a:xfrm>
            <a:off x="1510333" y="701811"/>
            <a:ext cx="7306151" cy="440888"/>
          </a:xfrm>
          <a:prstGeom prst="rect">
            <a:avLst/>
          </a:prstGeom>
          <a:solidFill>
            <a:schemeClr val="dk1">
              <a:alpha val="54901"/>
            </a:schemeClr>
          </a:solidFill>
          <a:ln>
            <a:noFill/>
          </a:ln>
        </p:spPr>
        <p:txBody>
          <a:bodyPr anchorCtr="0" anchor="ctr" bIns="0" lIns="0" spcFirstLastPara="1" rIns="0" wrap="square" tIns="0">
            <a:noAutofit/>
          </a:bodyPr>
          <a:lstStyle/>
          <a:p>
            <a:pPr indent="-335930" lvl="0" marL="335930" marR="0" rtl="0" algn="l">
              <a:spcBef>
                <a:spcPts val="0"/>
              </a:spcBef>
              <a:spcAft>
                <a:spcPts val="0"/>
              </a:spcAft>
              <a:buNone/>
            </a:pPr>
            <a:r>
              <a:rPr lang="en-US" sz="1488">
                <a:solidFill>
                  <a:schemeClr val="lt1"/>
                </a:solidFill>
                <a:latin typeface="Arial"/>
                <a:ea typeface="Arial"/>
                <a:cs typeface="Arial"/>
                <a:sym typeface="Arial"/>
              </a:rPr>
              <a:t>12. </a:t>
            </a:r>
            <a:r>
              <a:rPr b="1" lang="en-US" sz="1488">
                <a:solidFill>
                  <a:schemeClr val="lt1"/>
                </a:solidFill>
                <a:latin typeface="Arial"/>
                <a:ea typeface="Arial"/>
                <a:cs typeface="Arial"/>
                <a:sym typeface="Arial"/>
              </a:rPr>
              <a:t>Proceed to Checkout(1) . </a:t>
            </a:r>
            <a:r>
              <a:rPr lang="en-US" sz="1488">
                <a:solidFill>
                  <a:schemeClr val="lt1"/>
                </a:solidFill>
                <a:latin typeface="Arial"/>
                <a:ea typeface="Arial"/>
                <a:cs typeface="Arial"/>
                <a:sym typeface="Arial"/>
              </a:rPr>
              <a:t>Pada kolom ini, pilih alamat yang sudah di daftarkan dan metode pengiriman yang diinginkan.</a:t>
            </a:r>
            <a:endParaRPr b="1" sz="1488">
              <a:solidFill>
                <a:schemeClr val="lt1"/>
              </a:solidFill>
              <a:latin typeface="Arial"/>
              <a:ea typeface="Arial"/>
              <a:cs typeface="Arial"/>
              <a:sym typeface="Arial"/>
            </a:endParaRPr>
          </a:p>
        </p:txBody>
      </p:sp>
      <p:pic>
        <p:nvPicPr>
          <p:cNvPr id="173" name="Google Shape;173;p15"/>
          <p:cNvPicPr preferRelativeResize="0"/>
          <p:nvPr/>
        </p:nvPicPr>
        <p:blipFill rotWithShape="1">
          <a:blip r:embed="rId3">
            <a:alphaModFix/>
          </a:blip>
          <a:srcRect b="0" l="0" r="0" t="0"/>
          <a:stretch/>
        </p:blipFill>
        <p:spPr>
          <a:xfrm>
            <a:off x="1870373" y="1142699"/>
            <a:ext cx="5040560" cy="4017277"/>
          </a:xfrm>
          <a:prstGeom prst="rect">
            <a:avLst/>
          </a:prstGeom>
          <a:noFill/>
          <a:ln>
            <a:noFill/>
          </a:ln>
        </p:spPr>
      </p:pic>
      <p:sp>
        <p:nvSpPr>
          <p:cNvPr id="174" name="Google Shape;174;p15"/>
          <p:cNvSpPr/>
          <p:nvPr/>
        </p:nvSpPr>
        <p:spPr>
          <a:xfrm flipH="1" rot="10800000">
            <a:off x="2348076" y="2288969"/>
            <a:ext cx="3396232" cy="353775"/>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75" name="Google Shape;175;p15"/>
          <p:cNvSpPr/>
          <p:nvPr/>
        </p:nvSpPr>
        <p:spPr>
          <a:xfrm flipH="1" rot="10800000">
            <a:off x="2348076" y="2686299"/>
            <a:ext cx="4896059" cy="652237"/>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nvSpPr>
        <p:spPr>
          <a:xfrm>
            <a:off x="1669078" y="230663"/>
            <a:ext cx="6739295" cy="440888"/>
          </a:xfrm>
          <a:prstGeom prst="rect">
            <a:avLst/>
          </a:prstGeom>
          <a:solidFill>
            <a:schemeClr val="dk1">
              <a:alpha val="55686"/>
            </a:schemeClr>
          </a:solidFill>
          <a:ln>
            <a:noFill/>
          </a:ln>
        </p:spPr>
        <p:txBody>
          <a:bodyPr anchorCtr="0" anchor="ctr" bIns="0" lIns="0" spcFirstLastPara="1" rIns="0" wrap="square" tIns="0">
            <a:noAutofit/>
          </a:bodyPr>
          <a:lstStyle/>
          <a:p>
            <a:pPr indent="-335930" lvl="0" marL="335930" marR="0" rtl="0" algn="l">
              <a:spcBef>
                <a:spcPts val="0"/>
              </a:spcBef>
              <a:spcAft>
                <a:spcPts val="0"/>
              </a:spcAft>
              <a:buNone/>
            </a:pPr>
            <a:r>
              <a:rPr lang="en-US" sz="1488">
                <a:solidFill>
                  <a:schemeClr val="lt1"/>
                </a:solidFill>
                <a:latin typeface="Arial"/>
                <a:ea typeface="Arial"/>
                <a:cs typeface="Arial"/>
                <a:sym typeface="Arial"/>
              </a:rPr>
              <a:t>12. </a:t>
            </a:r>
            <a:r>
              <a:rPr b="1" lang="en-US" sz="1488">
                <a:solidFill>
                  <a:schemeClr val="lt1"/>
                </a:solidFill>
                <a:latin typeface="Arial"/>
                <a:ea typeface="Arial"/>
                <a:cs typeface="Arial"/>
                <a:sym typeface="Arial"/>
              </a:rPr>
              <a:t>Proceed to Checkout (2)</a:t>
            </a:r>
            <a:r>
              <a:rPr lang="en-US" sz="1488">
                <a:solidFill>
                  <a:schemeClr val="lt1"/>
                </a:solidFill>
                <a:latin typeface="Arial"/>
                <a:ea typeface="Arial"/>
                <a:cs typeface="Arial"/>
                <a:sym typeface="Arial"/>
              </a:rPr>
              <a:t>,  Lampirkan PO acuan pada </a:t>
            </a:r>
            <a:r>
              <a:rPr b="1" lang="en-US" sz="1488">
                <a:solidFill>
                  <a:schemeClr val="lt1"/>
                </a:solidFill>
                <a:latin typeface="Arial"/>
                <a:ea typeface="Arial"/>
                <a:cs typeface="Arial"/>
                <a:sym typeface="Arial"/>
              </a:rPr>
              <a:t>Order Attachment </a:t>
            </a:r>
            <a:r>
              <a:rPr lang="en-US" sz="1488">
                <a:solidFill>
                  <a:schemeClr val="lt1"/>
                </a:solidFill>
                <a:latin typeface="Arial"/>
                <a:ea typeface="Arial"/>
                <a:cs typeface="Arial"/>
                <a:sym typeface="Arial"/>
              </a:rPr>
              <a:t>dan masukkan nomor PO pada kolom </a:t>
            </a:r>
            <a:r>
              <a:rPr b="1" lang="en-US" sz="1488">
                <a:solidFill>
                  <a:schemeClr val="lt1"/>
                </a:solidFill>
                <a:latin typeface="Arial"/>
                <a:ea typeface="Arial"/>
                <a:cs typeface="Arial"/>
                <a:sym typeface="Arial"/>
              </a:rPr>
              <a:t>Customer PO Number</a:t>
            </a:r>
            <a:r>
              <a:rPr lang="en-US" sz="1488">
                <a:solidFill>
                  <a:schemeClr val="lt1"/>
                </a:solidFill>
                <a:latin typeface="Arial"/>
                <a:ea typeface="Arial"/>
                <a:cs typeface="Arial"/>
                <a:sym typeface="Arial"/>
              </a:rPr>
              <a:t>.</a:t>
            </a:r>
            <a:endParaRPr b="1" sz="1488">
              <a:solidFill>
                <a:schemeClr val="lt1"/>
              </a:solidFill>
              <a:latin typeface="Arial"/>
              <a:ea typeface="Arial"/>
              <a:cs typeface="Arial"/>
              <a:sym typeface="Arial"/>
            </a:endParaRPr>
          </a:p>
        </p:txBody>
      </p:sp>
      <p:sp>
        <p:nvSpPr>
          <p:cNvPr id="181" name="Google Shape;181;p16"/>
          <p:cNvSpPr/>
          <p:nvPr/>
        </p:nvSpPr>
        <p:spPr>
          <a:xfrm>
            <a:off x="4881265" y="3799104"/>
            <a:ext cx="1448633" cy="984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82" name="Google Shape;182;p16"/>
          <p:cNvSpPr/>
          <p:nvPr/>
        </p:nvSpPr>
        <p:spPr>
          <a:xfrm>
            <a:off x="3243679" y="2875994"/>
            <a:ext cx="1448633" cy="984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83" name="Google Shape;183;p16"/>
          <p:cNvSpPr/>
          <p:nvPr/>
        </p:nvSpPr>
        <p:spPr>
          <a:xfrm>
            <a:off x="2676823" y="3127930"/>
            <a:ext cx="1864328" cy="1889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pic>
        <p:nvPicPr>
          <p:cNvPr id="184" name="Google Shape;184;p16"/>
          <p:cNvPicPr preferRelativeResize="0"/>
          <p:nvPr/>
        </p:nvPicPr>
        <p:blipFill rotWithShape="1">
          <a:blip r:embed="rId3">
            <a:alphaModFix/>
          </a:blip>
          <a:srcRect b="0" l="0" r="0" t="0"/>
          <a:stretch/>
        </p:blipFill>
        <p:spPr>
          <a:xfrm>
            <a:off x="544752" y="767817"/>
            <a:ext cx="9380506" cy="4135448"/>
          </a:xfrm>
          <a:prstGeom prst="rect">
            <a:avLst/>
          </a:prstGeom>
          <a:noFill/>
          <a:ln>
            <a:noFill/>
          </a:ln>
        </p:spPr>
      </p:pic>
      <p:sp>
        <p:nvSpPr>
          <p:cNvPr id="185" name="Google Shape;185;p16"/>
          <p:cNvSpPr/>
          <p:nvPr/>
        </p:nvSpPr>
        <p:spPr>
          <a:xfrm flipH="1" rot="10800000">
            <a:off x="2105830" y="2703667"/>
            <a:ext cx="2022049" cy="424262"/>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86" name="Google Shape;186;p16"/>
          <p:cNvSpPr/>
          <p:nvPr/>
        </p:nvSpPr>
        <p:spPr>
          <a:xfrm flipH="1" rot="10800000">
            <a:off x="2166149" y="3316881"/>
            <a:ext cx="1564446" cy="531428"/>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87" name="Google Shape;187;p16"/>
          <p:cNvSpPr/>
          <p:nvPr/>
        </p:nvSpPr>
        <p:spPr>
          <a:xfrm flipH="1" rot="10800000">
            <a:off x="3918810" y="3316881"/>
            <a:ext cx="1614097" cy="482222"/>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88" name="Google Shape;188;p16"/>
          <p:cNvSpPr/>
          <p:nvPr/>
        </p:nvSpPr>
        <p:spPr>
          <a:xfrm flipH="1" rot="10800000">
            <a:off x="3910090" y="3848308"/>
            <a:ext cx="1622817" cy="531428"/>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nvSpPr>
        <p:spPr>
          <a:xfrm>
            <a:off x="1798365" y="747538"/>
            <a:ext cx="6745374" cy="864096"/>
          </a:xfrm>
          <a:prstGeom prst="rect">
            <a:avLst/>
          </a:prstGeom>
          <a:solidFill>
            <a:schemeClr val="dk1"/>
          </a:solidFill>
          <a:ln>
            <a:noFill/>
          </a:ln>
        </p:spPr>
        <p:txBody>
          <a:bodyPr anchorCtr="0" anchor="ctr" bIns="0" lIns="0" spcFirstLastPara="1" rIns="0" wrap="square" tIns="0">
            <a:noAutofit/>
          </a:bodyPr>
          <a:lstStyle/>
          <a:p>
            <a:pPr indent="-335930" lvl="0" marL="335930" marR="0" rtl="0" algn="l">
              <a:spcBef>
                <a:spcPts val="0"/>
              </a:spcBef>
              <a:spcAft>
                <a:spcPts val="0"/>
              </a:spcAft>
              <a:buNone/>
            </a:pPr>
            <a:r>
              <a:rPr lang="en-US" sz="1653">
                <a:solidFill>
                  <a:schemeClr val="lt1"/>
                </a:solidFill>
                <a:latin typeface="Arial"/>
                <a:ea typeface="Arial"/>
                <a:cs typeface="Arial"/>
                <a:sym typeface="Arial"/>
              </a:rPr>
              <a:t>12. </a:t>
            </a:r>
            <a:r>
              <a:rPr b="1" lang="en-US" sz="1653">
                <a:solidFill>
                  <a:schemeClr val="lt1"/>
                </a:solidFill>
                <a:latin typeface="Arial"/>
                <a:ea typeface="Arial"/>
                <a:cs typeface="Arial"/>
                <a:sym typeface="Arial"/>
              </a:rPr>
              <a:t>Proceed to Checkout (3)</a:t>
            </a:r>
            <a:r>
              <a:rPr lang="en-US" sz="1653">
                <a:solidFill>
                  <a:schemeClr val="lt1"/>
                </a:solidFill>
                <a:latin typeface="Arial"/>
                <a:ea typeface="Arial"/>
                <a:cs typeface="Arial"/>
                <a:sym typeface="Arial"/>
              </a:rPr>
              <a:t>, Pilih metode pembayaran </a:t>
            </a:r>
            <a:r>
              <a:rPr b="1" lang="en-US" sz="1653">
                <a:solidFill>
                  <a:schemeClr val="lt1"/>
                </a:solidFill>
                <a:latin typeface="Arial"/>
                <a:ea typeface="Arial"/>
                <a:cs typeface="Arial"/>
                <a:sym typeface="Arial"/>
              </a:rPr>
              <a:t>B2B Payment </a:t>
            </a:r>
            <a:r>
              <a:rPr lang="en-US" sz="1653">
                <a:solidFill>
                  <a:schemeClr val="lt1"/>
                </a:solidFill>
                <a:latin typeface="Arial"/>
                <a:ea typeface="Arial"/>
                <a:cs typeface="Arial"/>
                <a:sym typeface="Arial"/>
              </a:rPr>
              <a:t>untuk tagihan menggunakan termin pembayaran (TOP). Jika tanpa TOP, silahkan pilih Online Payment</a:t>
            </a:r>
            <a:endParaRPr b="1" sz="1653">
              <a:solidFill>
                <a:schemeClr val="lt1"/>
              </a:solidFill>
              <a:latin typeface="Arial"/>
              <a:ea typeface="Arial"/>
              <a:cs typeface="Arial"/>
              <a:sym typeface="Arial"/>
            </a:endParaRPr>
          </a:p>
        </p:txBody>
      </p:sp>
      <p:pic>
        <p:nvPicPr>
          <p:cNvPr id="194" name="Google Shape;194;p17"/>
          <p:cNvPicPr preferRelativeResize="0"/>
          <p:nvPr/>
        </p:nvPicPr>
        <p:blipFill rotWithShape="1">
          <a:blip r:embed="rId3">
            <a:alphaModFix/>
          </a:blip>
          <a:srcRect b="0" l="0" r="0" t="0"/>
          <a:stretch/>
        </p:blipFill>
        <p:spPr>
          <a:xfrm>
            <a:off x="2409745" y="1590546"/>
            <a:ext cx="5720044" cy="3629586"/>
          </a:xfrm>
          <a:prstGeom prst="rect">
            <a:avLst/>
          </a:prstGeom>
          <a:noFill/>
          <a:ln>
            <a:noFill/>
          </a:ln>
        </p:spPr>
      </p:pic>
      <p:sp>
        <p:nvSpPr>
          <p:cNvPr id="195" name="Google Shape;195;p17"/>
          <p:cNvSpPr/>
          <p:nvPr/>
        </p:nvSpPr>
        <p:spPr>
          <a:xfrm flipH="1" rot="10800000">
            <a:off x="2727695" y="2249252"/>
            <a:ext cx="1385649" cy="377906"/>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nvSpPr>
        <p:spPr>
          <a:xfrm>
            <a:off x="1812643" y="989573"/>
            <a:ext cx="6745374" cy="440888"/>
          </a:xfrm>
          <a:prstGeom prst="rect">
            <a:avLst/>
          </a:prstGeom>
          <a:solidFill>
            <a:schemeClr val="dk1"/>
          </a:solidFill>
          <a:ln>
            <a:noFill/>
          </a:ln>
        </p:spPr>
        <p:txBody>
          <a:bodyPr anchorCtr="0" anchor="ctr" bIns="0" lIns="0" spcFirstLastPara="1" rIns="0" wrap="square" tIns="0">
            <a:noAutofit/>
          </a:bodyPr>
          <a:lstStyle/>
          <a:p>
            <a:pPr indent="-335930" lvl="0" marL="335930" marR="0" rtl="0" algn="l">
              <a:spcBef>
                <a:spcPts val="0"/>
              </a:spcBef>
              <a:spcAft>
                <a:spcPts val="0"/>
              </a:spcAft>
              <a:buNone/>
            </a:pPr>
            <a:r>
              <a:rPr lang="en-US" sz="1653">
                <a:solidFill>
                  <a:schemeClr val="lt1"/>
                </a:solidFill>
                <a:latin typeface="Arial"/>
                <a:ea typeface="Arial"/>
                <a:cs typeface="Arial"/>
                <a:sym typeface="Arial"/>
              </a:rPr>
              <a:t>12. </a:t>
            </a:r>
            <a:r>
              <a:rPr b="1" lang="en-US" sz="1653">
                <a:solidFill>
                  <a:schemeClr val="lt1"/>
                </a:solidFill>
                <a:latin typeface="Arial"/>
                <a:ea typeface="Arial"/>
                <a:cs typeface="Arial"/>
                <a:sym typeface="Arial"/>
              </a:rPr>
              <a:t>Proceed to Checkout (4)</a:t>
            </a:r>
            <a:r>
              <a:rPr lang="en-US" sz="1653">
                <a:solidFill>
                  <a:schemeClr val="lt1"/>
                </a:solidFill>
                <a:latin typeface="Arial"/>
                <a:ea typeface="Arial"/>
                <a:cs typeface="Arial"/>
                <a:sym typeface="Arial"/>
              </a:rPr>
              <a:t>, Pilih metode pembayaran </a:t>
            </a:r>
            <a:r>
              <a:rPr b="1" lang="en-US" sz="1653">
                <a:solidFill>
                  <a:schemeClr val="lt1"/>
                </a:solidFill>
                <a:latin typeface="Arial"/>
                <a:ea typeface="Arial"/>
                <a:cs typeface="Arial"/>
                <a:sym typeface="Arial"/>
              </a:rPr>
              <a:t>B2B Payment </a:t>
            </a:r>
            <a:r>
              <a:rPr lang="en-US" sz="1653">
                <a:solidFill>
                  <a:schemeClr val="lt1"/>
                </a:solidFill>
                <a:latin typeface="Arial"/>
                <a:ea typeface="Arial"/>
                <a:cs typeface="Arial"/>
                <a:sym typeface="Arial"/>
              </a:rPr>
              <a:t>untuk tagihan menggunakan termin pembayaran (TOP).</a:t>
            </a:r>
            <a:endParaRPr b="1" sz="1653">
              <a:solidFill>
                <a:schemeClr val="lt1"/>
              </a:solidFill>
              <a:latin typeface="Arial"/>
              <a:ea typeface="Arial"/>
              <a:cs typeface="Arial"/>
              <a:sym typeface="Arial"/>
            </a:endParaRPr>
          </a:p>
        </p:txBody>
      </p:sp>
      <p:pic>
        <p:nvPicPr>
          <p:cNvPr id="201" name="Google Shape;201;p18"/>
          <p:cNvPicPr preferRelativeResize="0"/>
          <p:nvPr/>
        </p:nvPicPr>
        <p:blipFill rotWithShape="1">
          <a:blip r:embed="rId3">
            <a:alphaModFix/>
          </a:blip>
          <a:srcRect b="0" l="0" r="0" t="0"/>
          <a:stretch/>
        </p:blipFill>
        <p:spPr>
          <a:xfrm>
            <a:off x="2409745" y="1590546"/>
            <a:ext cx="5720044" cy="3629586"/>
          </a:xfrm>
          <a:prstGeom prst="rect">
            <a:avLst/>
          </a:prstGeom>
          <a:noFill/>
          <a:ln>
            <a:noFill/>
          </a:ln>
        </p:spPr>
      </p:pic>
      <p:sp>
        <p:nvSpPr>
          <p:cNvPr id="202" name="Google Shape;202;p18"/>
          <p:cNvSpPr/>
          <p:nvPr/>
        </p:nvSpPr>
        <p:spPr>
          <a:xfrm flipH="1" rot="10800000">
            <a:off x="2727695" y="2249252"/>
            <a:ext cx="1385649" cy="377906"/>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nvSpPr>
        <p:spPr>
          <a:xfrm>
            <a:off x="1582341" y="861578"/>
            <a:ext cx="7274948" cy="566857"/>
          </a:xfrm>
          <a:prstGeom prst="rect">
            <a:avLst/>
          </a:prstGeom>
          <a:solidFill>
            <a:schemeClr val="dk1"/>
          </a:solidFill>
          <a:ln>
            <a:noFill/>
          </a:ln>
        </p:spPr>
        <p:txBody>
          <a:bodyPr anchorCtr="0" anchor="ctr" bIns="0" lIns="0" spcFirstLastPara="1" rIns="0" wrap="square" tIns="0">
            <a:noAutofit/>
          </a:bodyPr>
          <a:lstStyle/>
          <a:p>
            <a:pPr indent="-283441" lvl="0" marL="283441" marR="0" rtl="0" algn="l">
              <a:spcBef>
                <a:spcPts val="0"/>
              </a:spcBef>
              <a:spcAft>
                <a:spcPts val="0"/>
              </a:spcAft>
              <a:buNone/>
            </a:pPr>
            <a:r>
              <a:rPr lang="en-US" sz="1600">
                <a:solidFill>
                  <a:schemeClr val="lt1"/>
                </a:solidFill>
                <a:latin typeface="Arial"/>
                <a:ea typeface="Arial"/>
                <a:cs typeface="Arial"/>
                <a:sym typeface="Arial"/>
              </a:rPr>
              <a:t>12. </a:t>
            </a:r>
            <a:r>
              <a:rPr b="1" lang="en-US" sz="1600">
                <a:solidFill>
                  <a:schemeClr val="lt1"/>
                </a:solidFill>
                <a:latin typeface="Arial"/>
                <a:ea typeface="Arial"/>
                <a:cs typeface="Arial"/>
                <a:sym typeface="Arial"/>
              </a:rPr>
              <a:t>Proceed to Checkout (5)</a:t>
            </a:r>
            <a:r>
              <a:rPr lang="en-US" sz="1600">
                <a:solidFill>
                  <a:schemeClr val="lt1"/>
                </a:solidFill>
                <a:latin typeface="Arial"/>
                <a:ea typeface="Arial"/>
                <a:cs typeface="Arial"/>
                <a:sym typeface="Arial"/>
              </a:rPr>
              <a:t>, Rekap pemesanan untuk memeriksa apakah order yang dipesan sudah benar.</a:t>
            </a:r>
            <a:endParaRPr b="1" sz="1600">
              <a:solidFill>
                <a:schemeClr val="lt1"/>
              </a:solidFill>
              <a:latin typeface="Arial"/>
              <a:ea typeface="Arial"/>
              <a:cs typeface="Arial"/>
              <a:sym typeface="Arial"/>
            </a:endParaRPr>
          </a:p>
        </p:txBody>
      </p:sp>
      <p:pic>
        <p:nvPicPr>
          <p:cNvPr id="208" name="Google Shape;208;p19"/>
          <p:cNvPicPr preferRelativeResize="0"/>
          <p:nvPr/>
        </p:nvPicPr>
        <p:blipFill rotWithShape="1">
          <a:blip r:embed="rId3">
            <a:alphaModFix/>
          </a:blip>
          <a:srcRect b="0" l="0" r="0" t="0"/>
          <a:stretch/>
        </p:blipFill>
        <p:spPr>
          <a:xfrm>
            <a:off x="3120972" y="1754361"/>
            <a:ext cx="3835505" cy="3620865"/>
          </a:xfrm>
          <a:prstGeom prst="rect">
            <a:avLst/>
          </a:prstGeom>
          <a:noFill/>
          <a:ln>
            <a:noFill/>
          </a:ln>
        </p:spPr>
      </p:pic>
      <p:sp>
        <p:nvSpPr>
          <p:cNvPr id="209" name="Google Shape;209;p19"/>
          <p:cNvSpPr/>
          <p:nvPr/>
        </p:nvSpPr>
        <p:spPr>
          <a:xfrm flipH="1" rot="10800000">
            <a:off x="4790018" y="4450950"/>
            <a:ext cx="1847533" cy="314922"/>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3">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nvSpPr>
        <p:spPr>
          <a:xfrm>
            <a:off x="1366317" y="943115"/>
            <a:ext cx="7816743" cy="503873"/>
          </a:xfrm>
          <a:prstGeom prst="rect">
            <a:avLst/>
          </a:prstGeom>
          <a:solidFill>
            <a:srgbClr val="0C0C0C">
              <a:alpha val="51764"/>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653" u="none" cap="none" strike="noStrike">
                <a:solidFill>
                  <a:schemeClr val="lt1"/>
                </a:solidFill>
                <a:latin typeface="Arial"/>
                <a:ea typeface="Arial"/>
                <a:cs typeface="Arial"/>
                <a:sym typeface="Arial"/>
              </a:rPr>
              <a:t>1. Buka link </a:t>
            </a:r>
            <a:r>
              <a:rPr b="1" i="0" lang="en-US" sz="1653" u="none" cap="none" strike="noStrike">
                <a:solidFill>
                  <a:schemeClr val="lt1"/>
                </a:solidFill>
                <a:latin typeface="Arial"/>
                <a:ea typeface="Arial"/>
                <a:cs typeface="Arial"/>
                <a:sym typeface="Arial"/>
              </a:rPr>
              <a:t>www.kawanlama.com </a:t>
            </a:r>
            <a:r>
              <a:rPr b="0" i="0" lang="en-US" sz="1653" u="none" cap="none" strike="noStrike">
                <a:solidFill>
                  <a:schemeClr val="lt1"/>
                </a:solidFill>
                <a:latin typeface="Arial"/>
                <a:ea typeface="Arial"/>
                <a:cs typeface="Arial"/>
                <a:sym typeface="Arial"/>
              </a:rPr>
              <a:t>pada browser anda dan </a:t>
            </a:r>
            <a:r>
              <a:rPr b="1" i="0" lang="en-US" sz="1653" u="none" cap="none" strike="noStrike">
                <a:solidFill>
                  <a:schemeClr val="lt1"/>
                </a:solidFill>
                <a:latin typeface="Arial"/>
                <a:ea typeface="Arial"/>
                <a:cs typeface="Arial"/>
                <a:sym typeface="Arial"/>
              </a:rPr>
              <a:t>pilih log in. </a:t>
            </a:r>
            <a:endParaRPr b="0" i="0" sz="1653" u="none" cap="none" strike="noStrike">
              <a:solidFill>
                <a:schemeClr val="lt1"/>
              </a:solidFill>
              <a:latin typeface="Arial"/>
              <a:ea typeface="Arial"/>
              <a:cs typeface="Arial"/>
              <a:sym typeface="Arial"/>
            </a:endParaRPr>
          </a:p>
        </p:txBody>
      </p:sp>
      <p:sp>
        <p:nvSpPr>
          <p:cNvPr id="71" name="Google Shape;71;p2"/>
          <p:cNvSpPr/>
          <p:nvPr/>
        </p:nvSpPr>
        <p:spPr>
          <a:xfrm>
            <a:off x="7357499" y="2490766"/>
            <a:ext cx="1544757" cy="2204353"/>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88" u="none" cap="none" strike="noStrike">
              <a:solidFill>
                <a:schemeClr val="lt1"/>
              </a:solidFill>
              <a:latin typeface="Arial"/>
              <a:ea typeface="Arial"/>
              <a:cs typeface="Arial"/>
              <a:sym typeface="Arial"/>
            </a:endParaRPr>
          </a:p>
        </p:txBody>
      </p:sp>
      <p:sp>
        <p:nvSpPr>
          <p:cNvPr id="72" name="Google Shape;72;p2"/>
          <p:cNvSpPr/>
          <p:nvPr/>
        </p:nvSpPr>
        <p:spPr>
          <a:xfrm rot="-1501308">
            <a:off x="6627866" y="4565450"/>
            <a:ext cx="708013" cy="259336"/>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88" u="none" cap="none" strike="noStrike">
              <a:solidFill>
                <a:schemeClr val="lt1"/>
              </a:solidFill>
              <a:latin typeface="Arial"/>
              <a:ea typeface="Arial"/>
              <a:cs typeface="Arial"/>
              <a:sym typeface="Arial"/>
            </a:endParaRPr>
          </a:p>
        </p:txBody>
      </p:sp>
      <p:pic>
        <p:nvPicPr>
          <p:cNvPr id="73" name="Google Shape;73;p2"/>
          <p:cNvPicPr preferRelativeResize="0"/>
          <p:nvPr/>
        </p:nvPicPr>
        <p:blipFill rotWithShape="1">
          <a:blip r:embed="rId3">
            <a:alphaModFix/>
          </a:blip>
          <a:srcRect b="0" l="0" r="0" t="0"/>
          <a:stretch/>
        </p:blipFill>
        <p:spPr>
          <a:xfrm>
            <a:off x="692824" y="1682353"/>
            <a:ext cx="8691801" cy="34380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nvSpPr>
        <p:spPr>
          <a:xfrm>
            <a:off x="2046672" y="670333"/>
            <a:ext cx="6674577" cy="440888"/>
          </a:xfrm>
          <a:prstGeom prst="rect">
            <a:avLst/>
          </a:prstGeom>
          <a:solidFill>
            <a:schemeClr val="dk1">
              <a:alpha val="50980"/>
            </a:schemeClr>
          </a:solidFill>
          <a:ln>
            <a:noFill/>
          </a:ln>
        </p:spPr>
        <p:txBody>
          <a:bodyPr anchorCtr="0" anchor="ctr" bIns="0" lIns="0" spcFirstLastPara="1" rIns="0" wrap="square" tIns="0">
            <a:noAutofit/>
          </a:bodyPr>
          <a:lstStyle/>
          <a:p>
            <a:pPr indent="-283441" lvl="0" marL="283441" marR="0" rtl="0" algn="l">
              <a:spcBef>
                <a:spcPts val="0"/>
              </a:spcBef>
              <a:spcAft>
                <a:spcPts val="0"/>
              </a:spcAft>
              <a:buNone/>
            </a:pPr>
            <a:r>
              <a:rPr lang="en-US" sz="1653">
                <a:solidFill>
                  <a:schemeClr val="lt1"/>
                </a:solidFill>
                <a:latin typeface="Arial"/>
                <a:ea typeface="Arial"/>
                <a:cs typeface="Arial"/>
                <a:sym typeface="Arial"/>
              </a:rPr>
              <a:t>12. </a:t>
            </a:r>
            <a:r>
              <a:rPr b="1" lang="en-US" sz="1653">
                <a:solidFill>
                  <a:schemeClr val="lt1"/>
                </a:solidFill>
                <a:latin typeface="Arial"/>
                <a:ea typeface="Arial"/>
                <a:cs typeface="Arial"/>
                <a:sym typeface="Arial"/>
              </a:rPr>
              <a:t>Proceed to Checkout</a:t>
            </a:r>
            <a:r>
              <a:rPr lang="en-US" sz="1653">
                <a:solidFill>
                  <a:schemeClr val="lt1"/>
                </a:solidFill>
                <a:latin typeface="Arial"/>
                <a:ea typeface="Arial"/>
                <a:cs typeface="Arial"/>
                <a:sym typeface="Arial"/>
              </a:rPr>
              <a:t>, Klik Place Order untuk menyelesaikan pesanan. </a:t>
            </a:r>
            <a:endParaRPr b="1" sz="1653">
              <a:solidFill>
                <a:schemeClr val="lt1"/>
              </a:solidFill>
              <a:latin typeface="Arial"/>
              <a:ea typeface="Arial"/>
              <a:cs typeface="Arial"/>
              <a:sym typeface="Arial"/>
            </a:endParaRPr>
          </a:p>
        </p:txBody>
      </p:sp>
      <p:sp>
        <p:nvSpPr>
          <p:cNvPr id="215" name="Google Shape;215;p20"/>
          <p:cNvSpPr/>
          <p:nvPr/>
        </p:nvSpPr>
        <p:spPr>
          <a:xfrm>
            <a:off x="4213225" y="3358966"/>
            <a:ext cx="944761" cy="72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88">
              <a:solidFill>
                <a:schemeClr val="lt1"/>
              </a:solidFill>
              <a:latin typeface="Arial"/>
              <a:ea typeface="Arial"/>
              <a:cs typeface="Arial"/>
              <a:sym typeface="Arial"/>
            </a:endParaRPr>
          </a:p>
        </p:txBody>
      </p:sp>
      <p:sp>
        <p:nvSpPr>
          <p:cNvPr id="216" name="Google Shape;216;p20"/>
          <p:cNvSpPr/>
          <p:nvPr/>
        </p:nvSpPr>
        <p:spPr>
          <a:xfrm>
            <a:off x="2983068" y="3152299"/>
            <a:ext cx="1230157" cy="2066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88">
              <a:solidFill>
                <a:schemeClr val="lt1"/>
              </a:solidFill>
              <a:latin typeface="Arial"/>
              <a:ea typeface="Arial"/>
              <a:cs typeface="Arial"/>
              <a:sym typeface="Arial"/>
            </a:endParaRPr>
          </a:p>
        </p:txBody>
      </p:sp>
      <p:pic>
        <p:nvPicPr>
          <p:cNvPr id="217" name="Google Shape;217;p20"/>
          <p:cNvPicPr preferRelativeResize="0"/>
          <p:nvPr/>
        </p:nvPicPr>
        <p:blipFill rotWithShape="1">
          <a:blip r:embed="rId3">
            <a:alphaModFix/>
          </a:blip>
          <a:srcRect b="0" l="0" r="0" t="0"/>
          <a:stretch/>
        </p:blipFill>
        <p:spPr>
          <a:xfrm>
            <a:off x="2532164" y="1276724"/>
            <a:ext cx="5423207" cy="3723441"/>
          </a:xfrm>
          <a:prstGeom prst="rect">
            <a:avLst/>
          </a:prstGeom>
          <a:noFill/>
          <a:ln>
            <a:noFill/>
          </a:ln>
        </p:spPr>
      </p:pic>
      <p:sp>
        <p:nvSpPr>
          <p:cNvPr id="218" name="Google Shape;218;p20"/>
          <p:cNvSpPr/>
          <p:nvPr/>
        </p:nvSpPr>
        <p:spPr>
          <a:xfrm flipH="1" rot="10800000">
            <a:off x="5048415" y="4673267"/>
            <a:ext cx="620151" cy="239688"/>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7">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nvSpPr>
        <p:spPr>
          <a:xfrm>
            <a:off x="1886164" y="706145"/>
            <a:ext cx="6913251" cy="440888"/>
          </a:xfrm>
          <a:prstGeom prst="rect">
            <a:avLst/>
          </a:prstGeom>
          <a:solidFill>
            <a:schemeClr val="dk1">
              <a:alpha val="65882"/>
            </a:schemeClr>
          </a:solidFill>
          <a:ln>
            <a:noFill/>
          </a:ln>
        </p:spPr>
        <p:txBody>
          <a:bodyPr anchorCtr="0" anchor="ctr" bIns="0" lIns="0" spcFirstLastPara="1" rIns="0" wrap="square" tIns="0">
            <a:noAutofit/>
          </a:bodyPr>
          <a:lstStyle/>
          <a:p>
            <a:pPr indent="-335930" lvl="0" marL="335930" marR="0" rtl="0" algn="l">
              <a:spcBef>
                <a:spcPts val="0"/>
              </a:spcBef>
              <a:spcAft>
                <a:spcPts val="0"/>
              </a:spcAft>
              <a:buNone/>
            </a:pPr>
            <a:r>
              <a:rPr lang="en-US" sz="1653">
                <a:solidFill>
                  <a:schemeClr val="lt1"/>
                </a:solidFill>
                <a:latin typeface="Arial"/>
                <a:ea typeface="Arial"/>
                <a:cs typeface="Arial"/>
                <a:sym typeface="Arial"/>
              </a:rPr>
              <a:t>13. Halaman </a:t>
            </a:r>
            <a:r>
              <a:rPr b="1" lang="en-US" sz="1653">
                <a:solidFill>
                  <a:schemeClr val="lt1"/>
                </a:solidFill>
                <a:latin typeface="Arial"/>
                <a:ea typeface="Arial"/>
                <a:cs typeface="Arial"/>
                <a:sym typeface="Arial"/>
              </a:rPr>
              <a:t>Thank You, </a:t>
            </a:r>
            <a:r>
              <a:rPr lang="en-US" sz="1653">
                <a:solidFill>
                  <a:schemeClr val="lt1"/>
                </a:solidFill>
                <a:latin typeface="Arial"/>
                <a:ea typeface="Arial"/>
                <a:cs typeface="Arial"/>
                <a:sym typeface="Arial"/>
              </a:rPr>
              <a:t>Notifikasi order pesanan akan otomatis terkirim ke email anda  dan approver. </a:t>
            </a:r>
            <a:endParaRPr b="1" sz="1653">
              <a:solidFill>
                <a:schemeClr val="lt1"/>
              </a:solidFill>
              <a:latin typeface="Arial"/>
              <a:ea typeface="Arial"/>
              <a:cs typeface="Arial"/>
              <a:sym typeface="Arial"/>
            </a:endParaRPr>
          </a:p>
        </p:txBody>
      </p:sp>
      <p:sp>
        <p:nvSpPr>
          <p:cNvPr id="224" name="Google Shape;224;p21"/>
          <p:cNvSpPr txBox="1"/>
          <p:nvPr/>
        </p:nvSpPr>
        <p:spPr>
          <a:xfrm>
            <a:off x="1748011" y="4487373"/>
            <a:ext cx="7216362" cy="499504"/>
          </a:xfrm>
          <a:prstGeom prst="rect">
            <a:avLst/>
          </a:prstGeom>
          <a:solidFill>
            <a:schemeClr val="lt1"/>
          </a:solidFill>
          <a:ln>
            <a:noFill/>
          </a:ln>
        </p:spPr>
        <p:txBody>
          <a:bodyPr anchorCtr="0" anchor="ctr" bIns="0" lIns="0" spcFirstLastPara="1" rIns="0" wrap="square" tIns="0">
            <a:noAutofit/>
          </a:bodyPr>
          <a:lstStyle/>
          <a:p>
            <a:pPr indent="-523579" lvl="0" marL="523579" marR="0" rtl="0" algn="just">
              <a:lnSpc>
                <a:spcPct val="150000"/>
              </a:lnSpc>
              <a:spcBef>
                <a:spcPts val="0"/>
              </a:spcBef>
              <a:spcAft>
                <a:spcPts val="0"/>
              </a:spcAft>
              <a:buNone/>
            </a:pPr>
            <a:r>
              <a:rPr b="1" lang="en-US" sz="992">
                <a:solidFill>
                  <a:srgbClr val="00B050"/>
                </a:solidFill>
                <a:latin typeface="Arial"/>
                <a:ea typeface="Arial"/>
                <a:cs typeface="Arial"/>
                <a:sym typeface="Arial"/>
              </a:rPr>
              <a:t>NOTE : Dengan membuat ORDER, maka harga dan stock akan terkunci selama 14 hari, dan akan otomatis expired bila   lebih dari 14 hari tidak di approve. </a:t>
            </a:r>
            <a:endParaRPr/>
          </a:p>
        </p:txBody>
      </p:sp>
      <p:pic>
        <p:nvPicPr>
          <p:cNvPr id="225" name="Google Shape;225;p21"/>
          <p:cNvPicPr preferRelativeResize="0"/>
          <p:nvPr/>
        </p:nvPicPr>
        <p:blipFill rotWithShape="1">
          <a:blip r:embed="rId3">
            <a:alphaModFix/>
          </a:blip>
          <a:srcRect b="0" l="0" r="0" t="0"/>
          <a:stretch/>
        </p:blipFill>
        <p:spPr>
          <a:xfrm>
            <a:off x="1365103" y="1277783"/>
            <a:ext cx="7955371" cy="2898742"/>
          </a:xfrm>
          <a:prstGeom prst="rect">
            <a:avLst/>
          </a:prstGeom>
          <a:noFill/>
          <a:ln>
            <a:noFill/>
          </a:ln>
        </p:spPr>
      </p:pic>
      <p:sp>
        <p:nvSpPr>
          <p:cNvPr id="226" name="Google Shape;226;p21"/>
          <p:cNvSpPr/>
          <p:nvPr/>
        </p:nvSpPr>
        <p:spPr>
          <a:xfrm flipH="1" rot="10800000">
            <a:off x="4686704" y="3479837"/>
            <a:ext cx="1312168" cy="268921"/>
          </a:xfrm>
          <a:prstGeom prst="rect">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7">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2"/>
          <p:cNvPicPr preferRelativeResize="0"/>
          <p:nvPr/>
        </p:nvPicPr>
        <p:blipFill rotWithShape="1">
          <a:blip r:embed="rId3">
            <a:alphaModFix/>
          </a:blip>
          <a:srcRect b="0" l="0" r="0" t="0"/>
          <a:stretch/>
        </p:blipFill>
        <p:spPr>
          <a:xfrm>
            <a:off x="1438325" y="1610345"/>
            <a:ext cx="7491109" cy="27967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nvSpPr>
        <p:spPr>
          <a:xfrm>
            <a:off x="1344756" y="898075"/>
            <a:ext cx="7558088" cy="503873"/>
          </a:xfrm>
          <a:prstGeom prst="rect">
            <a:avLst/>
          </a:prstGeom>
          <a:solidFill>
            <a:srgbClr val="0C0C0C">
              <a:alpha val="67843"/>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b="0" i="0" lang="en-US" sz="1488" u="none" cap="none" strike="noStrike">
                <a:solidFill>
                  <a:schemeClr val="lt1"/>
                </a:solidFill>
                <a:latin typeface="Arial"/>
                <a:ea typeface="Arial"/>
                <a:cs typeface="Arial"/>
                <a:sym typeface="Arial"/>
              </a:rPr>
              <a:t>2. Cara pemilihan produk (1)</a:t>
            </a:r>
            <a:endParaRPr/>
          </a:p>
          <a:p>
            <a:pPr indent="0" lvl="0" marL="191585" marR="0" rtl="0" algn="l">
              <a:spcBef>
                <a:spcPts val="0"/>
              </a:spcBef>
              <a:spcAft>
                <a:spcPts val="0"/>
              </a:spcAft>
              <a:buNone/>
            </a:pPr>
            <a:r>
              <a:rPr b="0" i="0" lang="en-US" sz="1488" u="none" cap="none" strike="noStrike">
                <a:solidFill>
                  <a:schemeClr val="lt1"/>
                </a:solidFill>
                <a:latin typeface="Arial"/>
                <a:ea typeface="Arial"/>
                <a:cs typeface="Arial"/>
                <a:sym typeface="Arial"/>
              </a:rPr>
              <a:t>Anda dapat mulai mencari dengan mengetik produk yang anda butuhkan.</a:t>
            </a:r>
            <a:endParaRPr/>
          </a:p>
        </p:txBody>
      </p:sp>
      <p:pic>
        <p:nvPicPr>
          <p:cNvPr id="79" name="Google Shape;79;p3"/>
          <p:cNvPicPr preferRelativeResize="0"/>
          <p:nvPr/>
        </p:nvPicPr>
        <p:blipFill rotWithShape="1">
          <a:blip r:embed="rId3">
            <a:alphaModFix/>
          </a:blip>
          <a:srcRect b="0" l="0" r="0" t="0"/>
          <a:stretch/>
        </p:blipFill>
        <p:spPr>
          <a:xfrm>
            <a:off x="574229" y="1401948"/>
            <a:ext cx="8576138" cy="3712532"/>
          </a:xfrm>
          <a:prstGeom prst="rect">
            <a:avLst/>
          </a:prstGeom>
          <a:noFill/>
          <a:ln>
            <a:noFill/>
          </a:ln>
        </p:spPr>
      </p:pic>
      <p:sp>
        <p:nvSpPr>
          <p:cNvPr id="80" name="Google Shape;80;p3"/>
          <p:cNvSpPr/>
          <p:nvPr/>
        </p:nvSpPr>
        <p:spPr>
          <a:xfrm>
            <a:off x="574229" y="2186409"/>
            <a:ext cx="6417108" cy="417164"/>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88"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nvSpPr>
        <p:spPr>
          <a:xfrm>
            <a:off x="1385649" y="863456"/>
            <a:ext cx="7306151" cy="503873"/>
          </a:xfrm>
          <a:prstGeom prst="rect">
            <a:avLst/>
          </a:prstGeom>
          <a:solidFill>
            <a:srgbClr val="0C0C0C">
              <a:alpha val="51764"/>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1653" u="none" cap="none" strike="noStrike">
                <a:solidFill>
                  <a:schemeClr val="lt1"/>
                </a:solidFill>
                <a:latin typeface="Arial"/>
                <a:ea typeface="Arial"/>
                <a:cs typeface="Arial"/>
                <a:sym typeface="Arial"/>
              </a:rPr>
              <a:t>2. Cara pemilihan produk (2)</a:t>
            </a:r>
            <a:endParaRPr/>
          </a:p>
          <a:p>
            <a:pPr indent="0" lvl="0" marL="0" marR="0" rtl="0" algn="l">
              <a:spcBef>
                <a:spcPts val="0"/>
              </a:spcBef>
              <a:spcAft>
                <a:spcPts val="0"/>
              </a:spcAft>
              <a:buNone/>
            </a:pPr>
            <a:r>
              <a:rPr b="0" i="0" lang="en-US" sz="1653" u="none" cap="none" strike="noStrike">
                <a:solidFill>
                  <a:schemeClr val="lt1"/>
                </a:solidFill>
                <a:latin typeface="Arial"/>
                <a:ea typeface="Arial"/>
                <a:cs typeface="Arial"/>
                <a:sym typeface="Arial"/>
              </a:rPr>
              <a:t>    Anda dapat mencari produk sesuai dengan Brand.</a:t>
            </a:r>
            <a:endParaRPr/>
          </a:p>
        </p:txBody>
      </p:sp>
      <p:pic>
        <p:nvPicPr>
          <p:cNvPr id="86" name="Google Shape;86;p4"/>
          <p:cNvPicPr preferRelativeResize="0"/>
          <p:nvPr/>
        </p:nvPicPr>
        <p:blipFill rotWithShape="1">
          <a:blip r:embed="rId3">
            <a:alphaModFix/>
          </a:blip>
          <a:srcRect b="0" l="0" r="0" t="0"/>
          <a:stretch/>
        </p:blipFill>
        <p:spPr>
          <a:xfrm>
            <a:off x="1385649" y="1505603"/>
            <a:ext cx="7306151" cy="3300776"/>
          </a:xfrm>
          <a:prstGeom prst="rect">
            <a:avLst/>
          </a:prstGeom>
          <a:noFill/>
          <a:ln>
            <a:noFill/>
          </a:ln>
        </p:spPr>
      </p:pic>
      <p:sp>
        <p:nvSpPr>
          <p:cNvPr id="87" name="Google Shape;87;p4"/>
          <p:cNvSpPr/>
          <p:nvPr/>
        </p:nvSpPr>
        <p:spPr>
          <a:xfrm>
            <a:off x="1561669" y="2402433"/>
            <a:ext cx="7109459" cy="2160240"/>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88"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nvSpPr>
        <p:spPr>
          <a:xfrm>
            <a:off x="1006277" y="671371"/>
            <a:ext cx="8378349" cy="768930"/>
          </a:xfrm>
          <a:prstGeom prst="rect">
            <a:avLst/>
          </a:prstGeom>
          <a:solidFill>
            <a:srgbClr val="0C0C0C">
              <a:alpha val="48627"/>
            </a:srgbClr>
          </a:solidFill>
          <a:ln>
            <a:noFill/>
          </a:ln>
        </p:spPr>
        <p:txBody>
          <a:bodyPr anchorCtr="0" anchor="ctr" bIns="0" lIns="0" spcFirstLastPara="1" rIns="0" wrap="square" tIns="0">
            <a:noAutofit/>
          </a:bodyPr>
          <a:lstStyle/>
          <a:p>
            <a:pPr indent="-191585" lvl="0" marL="191585" marR="0" rtl="0" algn="l">
              <a:spcBef>
                <a:spcPts val="0"/>
              </a:spcBef>
              <a:spcAft>
                <a:spcPts val="0"/>
              </a:spcAft>
              <a:buNone/>
            </a:pPr>
            <a:r>
              <a:rPr b="0" i="0" lang="en-US" sz="1323" u="none" cap="none" strike="noStrike">
                <a:solidFill>
                  <a:schemeClr val="lt1"/>
                </a:solidFill>
                <a:latin typeface="Arial"/>
                <a:ea typeface="Arial"/>
                <a:cs typeface="Arial"/>
                <a:sym typeface="Arial"/>
              </a:rPr>
              <a:t>2. Cara pemilihan produk (3)</a:t>
            </a:r>
            <a:endParaRPr/>
          </a:p>
          <a:p>
            <a:pPr indent="-191585" lvl="0" marL="191585" marR="0" rtl="0" algn="l">
              <a:spcBef>
                <a:spcPts val="0"/>
              </a:spcBef>
              <a:spcAft>
                <a:spcPts val="0"/>
              </a:spcAft>
              <a:buNone/>
            </a:pPr>
            <a:r>
              <a:rPr b="0" i="0" lang="en-US" sz="1323" u="none" cap="none" strike="noStrike">
                <a:solidFill>
                  <a:schemeClr val="lt1"/>
                </a:solidFill>
                <a:latin typeface="Arial"/>
                <a:ea typeface="Arial"/>
                <a:cs typeface="Arial"/>
                <a:sym typeface="Arial"/>
              </a:rPr>
              <a:t>	Anda dapat mencari produk sesuai dengan peruntukannya, </a:t>
            </a:r>
            <a:endParaRPr/>
          </a:p>
          <a:p>
            <a:pPr indent="-191585" lvl="0" marL="191585" marR="0" rtl="0" algn="l">
              <a:spcBef>
                <a:spcPts val="0"/>
              </a:spcBef>
              <a:spcAft>
                <a:spcPts val="0"/>
              </a:spcAft>
              <a:buNone/>
            </a:pPr>
            <a:r>
              <a:rPr b="0" i="0" lang="en-US" sz="1323" u="none" cap="none" strike="noStrike">
                <a:solidFill>
                  <a:schemeClr val="lt1"/>
                </a:solidFill>
                <a:latin typeface="Arial"/>
                <a:ea typeface="Arial"/>
                <a:cs typeface="Arial"/>
                <a:sym typeface="Arial"/>
              </a:rPr>
              <a:t>	contohnya : </a:t>
            </a:r>
            <a:r>
              <a:rPr b="1" i="0" lang="en-US" sz="1323" u="none" cap="none" strike="noStrike">
                <a:solidFill>
                  <a:schemeClr val="lt1"/>
                </a:solidFill>
                <a:latin typeface="Arial"/>
                <a:ea typeface="Arial"/>
                <a:cs typeface="Arial"/>
                <a:sym typeface="Arial"/>
              </a:rPr>
              <a:t>Find MRO</a:t>
            </a:r>
            <a:r>
              <a:rPr b="0" i="0" lang="en-US" sz="1323" u="none" cap="none" strike="noStrike">
                <a:solidFill>
                  <a:schemeClr val="lt1"/>
                </a:solidFill>
                <a:latin typeface="Arial"/>
                <a:ea typeface="Arial"/>
                <a:cs typeface="Arial"/>
                <a:sym typeface="Arial"/>
              </a:rPr>
              <a:t> untuk barang-barang Maintenance Repair &amp; Operation, atau </a:t>
            </a:r>
            <a:r>
              <a:rPr b="1" i="0" lang="en-US" sz="1323" u="none" cap="none" strike="noStrike">
                <a:solidFill>
                  <a:schemeClr val="lt1"/>
                </a:solidFill>
                <a:latin typeface="Arial"/>
                <a:ea typeface="Arial"/>
                <a:cs typeface="Arial"/>
                <a:sym typeface="Arial"/>
              </a:rPr>
              <a:t>Office Furniture Solution</a:t>
            </a:r>
            <a:r>
              <a:rPr b="0" i="0" lang="en-US" sz="1323" u="none" cap="none" strike="noStrike">
                <a:solidFill>
                  <a:schemeClr val="lt1"/>
                </a:solidFill>
                <a:latin typeface="Arial"/>
                <a:ea typeface="Arial"/>
                <a:cs typeface="Arial"/>
                <a:sym typeface="Arial"/>
              </a:rPr>
              <a:t>  untuk barang – barang furniture.</a:t>
            </a:r>
            <a:endParaRPr/>
          </a:p>
        </p:txBody>
      </p:sp>
      <p:pic>
        <p:nvPicPr>
          <p:cNvPr id="93" name="Google Shape;93;p5"/>
          <p:cNvPicPr preferRelativeResize="0"/>
          <p:nvPr/>
        </p:nvPicPr>
        <p:blipFill rotWithShape="1">
          <a:blip r:embed="rId3">
            <a:alphaModFix/>
          </a:blip>
          <a:srcRect b="0" l="0" r="0" t="0"/>
          <a:stretch/>
        </p:blipFill>
        <p:spPr>
          <a:xfrm>
            <a:off x="1524420" y="1555963"/>
            <a:ext cx="8162325" cy="3441629"/>
          </a:xfrm>
          <a:prstGeom prst="rect">
            <a:avLst/>
          </a:prstGeom>
          <a:noFill/>
          <a:ln>
            <a:noFill/>
          </a:ln>
        </p:spPr>
      </p:pic>
      <p:sp>
        <p:nvSpPr>
          <p:cNvPr id="94" name="Google Shape;94;p5"/>
          <p:cNvSpPr/>
          <p:nvPr/>
        </p:nvSpPr>
        <p:spPr>
          <a:xfrm rot="-9345450">
            <a:off x="4745308" y="3015817"/>
            <a:ext cx="818793" cy="377904"/>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7" u="none" cap="none" strike="noStrike">
              <a:solidFill>
                <a:schemeClr val="lt1"/>
              </a:solidFill>
              <a:latin typeface="Arial"/>
              <a:ea typeface="Arial"/>
              <a:cs typeface="Arial"/>
              <a:sym typeface="Arial"/>
            </a:endParaRPr>
          </a:p>
        </p:txBody>
      </p:sp>
      <p:sp>
        <p:nvSpPr>
          <p:cNvPr id="95" name="Google Shape;95;p5"/>
          <p:cNvSpPr/>
          <p:nvPr/>
        </p:nvSpPr>
        <p:spPr>
          <a:xfrm>
            <a:off x="3382541" y="2675429"/>
            <a:ext cx="1165205" cy="377904"/>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57"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nvSpPr>
        <p:spPr>
          <a:xfrm>
            <a:off x="1631296" y="641489"/>
            <a:ext cx="7153880" cy="440888"/>
          </a:xfrm>
          <a:prstGeom prst="rect">
            <a:avLst/>
          </a:prstGeom>
          <a:solidFill>
            <a:srgbClr val="0C0C0C">
              <a:alpha val="45882"/>
            </a:srgbClr>
          </a:solidFill>
          <a:ln>
            <a:noFill/>
          </a:ln>
        </p:spPr>
        <p:txBody>
          <a:bodyPr anchorCtr="0" anchor="ctr" bIns="0" lIns="0" spcFirstLastPara="1" rIns="0" wrap="square" tIns="0">
            <a:noAutofit/>
          </a:bodyPr>
          <a:lstStyle/>
          <a:p>
            <a:pPr indent="-191585" lvl="0" marL="191585" marR="0" rtl="0" algn="l">
              <a:spcBef>
                <a:spcPts val="0"/>
              </a:spcBef>
              <a:spcAft>
                <a:spcPts val="0"/>
              </a:spcAft>
              <a:buNone/>
            </a:pPr>
            <a:r>
              <a:rPr b="0" i="0" lang="en-US" sz="1488" u="none" cap="none" strike="noStrike">
                <a:solidFill>
                  <a:schemeClr val="lt1"/>
                </a:solidFill>
                <a:latin typeface="Arial"/>
                <a:ea typeface="Arial"/>
                <a:cs typeface="Arial"/>
                <a:sym typeface="Arial"/>
              </a:rPr>
              <a:t>3. Pilih produk yang anda butuhkan baik dalam bahasa inggris maupun bahasa indonesia. </a:t>
            </a:r>
            <a:endParaRPr/>
          </a:p>
        </p:txBody>
      </p:sp>
      <p:pic>
        <p:nvPicPr>
          <p:cNvPr id="101" name="Google Shape;101;p6"/>
          <p:cNvPicPr preferRelativeResize="0"/>
          <p:nvPr/>
        </p:nvPicPr>
        <p:blipFill rotWithShape="1">
          <a:blip r:embed="rId3">
            <a:alphaModFix/>
          </a:blip>
          <a:srcRect b="0" l="0" r="0" t="0"/>
          <a:stretch/>
        </p:blipFill>
        <p:spPr>
          <a:xfrm>
            <a:off x="972731" y="1207290"/>
            <a:ext cx="8614281" cy="3610776"/>
          </a:xfrm>
          <a:prstGeom prst="rect">
            <a:avLst/>
          </a:prstGeom>
          <a:noFill/>
          <a:ln>
            <a:noFill/>
          </a:ln>
        </p:spPr>
      </p:pic>
      <p:sp>
        <p:nvSpPr>
          <p:cNvPr id="102" name="Google Shape;102;p6"/>
          <p:cNvSpPr/>
          <p:nvPr/>
        </p:nvSpPr>
        <p:spPr>
          <a:xfrm flipH="1" rot="10800000">
            <a:off x="4366602" y="2143800"/>
            <a:ext cx="1196697" cy="2236213"/>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03" name="Google Shape;103;p6"/>
          <p:cNvSpPr/>
          <p:nvPr/>
        </p:nvSpPr>
        <p:spPr>
          <a:xfrm rot="-8174574">
            <a:off x="5225097" y="4544755"/>
            <a:ext cx="523641" cy="253389"/>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nvSpPr>
        <p:spPr>
          <a:xfrm>
            <a:off x="2012091" y="658157"/>
            <a:ext cx="6679223" cy="468911"/>
          </a:xfrm>
          <a:prstGeom prst="rect">
            <a:avLst/>
          </a:prstGeom>
          <a:solidFill>
            <a:srgbClr val="0C0C0C">
              <a:alpha val="50980"/>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4. Klik </a:t>
            </a:r>
            <a:r>
              <a:rPr b="1" lang="en-US" sz="1488">
                <a:solidFill>
                  <a:schemeClr val="lt1"/>
                </a:solidFill>
                <a:latin typeface="Arial"/>
                <a:ea typeface="Arial"/>
                <a:cs typeface="Arial"/>
                <a:sym typeface="Arial"/>
              </a:rPr>
              <a:t>Shop Now</a:t>
            </a:r>
            <a:r>
              <a:rPr lang="en-US" sz="1488">
                <a:solidFill>
                  <a:schemeClr val="lt1"/>
                </a:solidFill>
                <a:latin typeface="Arial"/>
                <a:ea typeface="Arial"/>
                <a:cs typeface="Arial"/>
                <a:sym typeface="Arial"/>
              </a:rPr>
              <a:t> pada halaman produk untuk memasukkan produk </a:t>
            </a:r>
            <a:r>
              <a:rPr b="1" lang="en-US" sz="1488">
                <a:solidFill>
                  <a:schemeClr val="lt1"/>
                </a:solidFill>
                <a:latin typeface="Arial"/>
                <a:ea typeface="Arial"/>
                <a:cs typeface="Arial"/>
                <a:sym typeface="Arial"/>
              </a:rPr>
              <a:t>In stock </a:t>
            </a:r>
            <a:r>
              <a:rPr lang="en-US" sz="1488">
                <a:solidFill>
                  <a:schemeClr val="lt1"/>
                </a:solidFill>
                <a:latin typeface="Arial"/>
                <a:ea typeface="Arial"/>
                <a:cs typeface="Arial"/>
                <a:sym typeface="Arial"/>
              </a:rPr>
              <a:t>ke dalam keranjang anda. </a:t>
            </a:r>
            <a:endParaRPr i="1" sz="1488">
              <a:solidFill>
                <a:schemeClr val="lt1"/>
              </a:solidFill>
              <a:latin typeface="Arial"/>
              <a:ea typeface="Arial"/>
              <a:cs typeface="Arial"/>
              <a:sym typeface="Arial"/>
            </a:endParaRPr>
          </a:p>
        </p:txBody>
      </p:sp>
      <p:pic>
        <p:nvPicPr>
          <p:cNvPr id="109" name="Google Shape;109;p7"/>
          <p:cNvPicPr preferRelativeResize="0"/>
          <p:nvPr/>
        </p:nvPicPr>
        <p:blipFill rotWithShape="1">
          <a:blip r:embed="rId3">
            <a:alphaModFix/>
          </a:blip>
          <a:srcRect b="0" l="0" r="0" t="0"/>
          <a:stretch/>
        </p:blipFill>
        <p:spPr>
          <a:xfrm>
            <a:off x="1062636" y="1221119"/>
            <a:ext cx="8578133" cy="3449591"/>
          </a:xfrm>
          <a:prstGeom prst="rect">
            <a:avLst/>
          </a:prstGeom>
          <a:noFill/>
          <a:ln>
            <a:noFill/>
          </a:ln>
        </p:spPr>
      </p:pic>
      <p:sp>
        <p:nvSpPr>
          <p:cNvPr id="110" name="Google Shape;110;p7"/>
          <p:cNvSpPr/>
          <p:nvPr/>
        </p:nvSpPr>
        <p:spPr>
          <a:xfrm flipH="1" rot="10800000">
            <a:off x="7772903" y="2945913"/>
            <a:ext cx="698492" cy="473919"/>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11" name="Google Shape;111;p7"/>
          <p:cNvSpPr/>
          <p:nvPr/>
        </p:nvSpPr>
        <p:spPr>
          <a:xfrm rot="-2785227">
            <a:off x="7499433" y="3576372"/>
            <a:ext cx="546939" cy="267627"/>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nvSpPr>
        <p:spPr>
          <a:xfrm>
            <a:off x="1902377" y="678691"/>
            <a:ext cx="7001067" cy="629841"/>
          </a:xfrm>
          <a:prstGeom prst="rect">
            <a:avLst/>
          </a:prstGeom>
          <a:solidFill>
            <a:srgbClr val="0C0C0C">
              <a:alpha val="47843"/>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4. Jika tampilan produk “</a:t>
            </a:r>
            <a:r>
              <a:rPr b="1" lang="en-US" sz="1488">
                <a:solidFill>
                  <a:schemeClr val="lt1"/>
                </a:solidFill>
                <a:latin typeface="Arial"/>
                <a:ea typeface="Arial"/>
                <a:cs typeface="Arial"/>
                <a:sym typeface="Arial"/>
              </a:rPr>
              <a:t>Contact Us</a:t>
            </a:r>
            <a:r>
              <a:rPr lang="en-US" sz="1488">
                <a:solidFill>
                  <a:schemeClr val="lt1"/>
                </a:solidFill>
                <a:latin typeface="Arial"/>
                <a:ea typeface="Arial"/>
                <a:cs typeface="Arial"/>
                <a:sym typeface="Arial"/>
              </a:rPr>
              <a:t>” seperti dibawah ini berarti stock sedang tidak tersedia, silahkan hubungi sales yang bersangkutan untuk menanyakan ketersediaan stock dan rencana kedatangan stock baru.</a:t>
            </a:r>
            <a:endParaRPr i="1" sz="1488">
              <a:solidFill>
                <a:schemeClr val="lt1"/>
              </a:solidFill>
              <a:latin typeface="Arial"/>
              <a:ea typeface="Arial"/>
              <a:cs typeface="Arial"/>
              <a:sym typeface="Arial"/>
            </a:endParaRPr>
          </a:p>
        </p:txBody>
      </p:sp>
      <p:pic>
        <p:nvPicPr>
          <p:cNvPr id="117" name="Google Shape;117;p8"/>
          <p:cNvPicPr preferRelativeResize="0"/>
          <p:nvPr/>
        </p:nvPicPr>
        <p:blipFill rotWithShape="1">
          <a:blip r:embed="rId3">
            <a:alphaModFix/>
          </a:blip>
          <a:srcRect b="0" l="0" r="0" t="0"/>
          <a:stretch/>
        </p:blipFill>
        <p:spPr>
          <a:xfrm>
            <a:off x="872992" y="1420066"/>
            <a:ext cx="8331466" cy="3088944"/>
          </a:xfrm>
          <a:prstGeom prst="rect">
            <a:avLst/>
          </a:prstGeom>
          <a:noFill/>
          <a:ln>
            <a:noFill/>
          </a:ln>
        </p:spPr>
      </p:pic>
      <p:sp>
        <p:nvSpPr>
          <p:cNvPr id="118" name="Google Shape;118;p8"/>
          <p:cNvSpPr/>
          <p:nvPr/>
        </p:nvSpPr>
        <p:spPr>
          <a:xfrm rot="-2785227">
            <a:off x="8740723" y="4194435"/>
            <a:ext cx="523641" cy="253389"/>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88">
              <a:solidFill>
                <a:schemeClr val="lt1"/>
              </a:solidFill>
              <a:latin typeface="Arial"/>
              <a:ea typeface="Arial"/>
              <a:cs typeface="Arial"/>
              <a:sym typeface="Arial"/>
            </a:endParaRPr>
          </a:p>
        </p:txBody>
      </p:sp>
      <p:sp>
        <p:nvSpPr>
          <p:cNvPr id="119" name="Google Shape;119;p8"/>
          <p:cNvSpPr/>
          <p:nvPr/>
        </p:nvSpPr>
        <p:spPr>
          <a:xfrm flipH="1" rot="10800000">
            <a:off x="3454549" y="3050505"/>
            <a:ext cx="553856" cy="281424"/>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88">
              <a:solidFill>
                <a:schemeClr val="lt1"/>
              </a:solidFill>
              <a:latin typeface="Arial"/>
              <a:ea typeface="Arial"/>
              <a:cs typeface="Arial"/>
              <a:sym typeface="Arial"/>
            </a:endParaRPr>
          </a:p>
        </p:txBody>
      </p:sp>
      <p:sp>
        <p:nvSpPr>
          <p:cNvPr id="120" name="Google Shape;120;p8"/>
          <p:cNvSpPr txBox="1"/>
          <p:nvPr/>
        </p:nvSpPr>
        <p:spPr>
          <a:xfrm>
            <a:off x="1538191" y="4740579"/>
            <a:ext cx="7001067" cy="246938"/>
          </a:xfrm>
          <a:prstGeom prst="rect">
            <a:avLst/>
          </a:prstGeom>
          <a:solidFill>
            <a:srgbClr val="0C0C0C">
              <a:alpha val="47843"/>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Live chat akan ada di jam 9-6 sore, akan dibalas sesuai dengan jadwal tiket.</a:t>
            </a:r>
            <a:endParaRPr i="1" sz="1488">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nvSpPr>
        <p:spPr>
          <a:xfrm>
            <a:off x="1945945" y="634946"/>
            <a:ext cx="6739296" cy="440888"/>
          </a:xfrm>
          <a:prstGeom prst="rect">
            <a:avLst/>
          </a:prstGeom>
          <a:solidFill>
            <a:srgbClr val="0C0C0C">
              <a:alpha val="54901"/>
            </a:srgbClr>
          </a:solidFill>
          <a:ln>
            <a:noFill/>
          </a:ln>
        </p:spPr>
        <p:txBody>
          <a:bodyPr anchorCtr="0" anchor="ctr" bIns="0" lIns="0" spcFirstLastPara="1" rIns="0" wrap="square" tIns="0">
            <a:noAutofit/>
          </a:bodyPr>
          <a:lstStyle/>
          <a:p>
            <a:pPr indent="-188961" lvl="0" marL="188961" marR="0" rtl="0" algn="l">
              <a:spcBef>
                <a:spcPts val="0"/>
              </a:spcBef>
              <a:spcAft>
                <a:spcPts val="0"/>
              </a:spcAft>
              <a:buNone/>
            </a:pPr>
            <a:r>
              <a:rPr lang="en-US" sz="1488">
                <a:solidFill>
                  <a:schemeClr val="lt1"/>
                </a:solidFill>
                <a:latin typeface="Arial"/>
                <a:ea typeface="Arial"/>
                <a:cs typeface="Arial"/>
                <a:sym typeface="Arial"/>
              </a:rPr>
              <a:t>5. Anda bisa memilih untuk membuat Quotation (penawaran), atau langsung memproses pembelian dengan tombol “</a:t>
            </a:r>
            <a:r>
              <a:rPr b="1" lang="en-US" sz="1488">
                <a:solidFill>
                  <a:schemeClr val="lt1"/>
                </a:solidFill>
                <a:latin typeface="Arial"/>
                <a:ea typeface="Arial"/>
                <a:cs typeface="Arial"/>
                <a:sym typeface="Arial"/>
              </a:rPr>
              <a:t>Proceed to Checkout</a:t>
            </a:r>
            <a:r>
              <a:rPr lang="en-US" sz="1488">
                <a:solidFill>
                  <a:schemeClr val="lt1"/>
                </a:solidFill>
                <a:latin typeface="Arial"/>
                <a:ea typeface="Arial"/>
                <a:cs typeface="Arial"/>
                <a:sym typeface="Arial"/>
              </a:rPr>
              <a:t>”</a:t>
            </a:r>
            <a:endParaRPr/>
          </a:p>
        </p:txBody>
      </p:sp>
      <p:pic>
        <p:nvPicPr>
          <p:cNvPr id="126" name="Google Shape;126;p9"/>
          <p:cNvPicPr preferRelativeResize="0"/>
          <p:nvPr/>
        </p:nvPicPr>
        <p:blipFill rotWithShape="1">
          <a:blip r:embed="rId3">
            <a:alphaModFix/>
          </a:blip>
          <a:srcRect b="0" l="0" r="0" t="0"/>
          <a:stretch/>
        </p:blipFill>
        <p:spPr>
          <a:xfrm>
            <a:off x="1084982" y="1218496"/>
            <a:ext cx="8461220" cy="3489325"/>
          </a:xfrm>
          <a:prstGeom prst="rect">
            <a:avLst/>
          </a:prstGeom>
          <a:noFill/>
          <a:ln>
            <a:noFill/>
          </a:ln>
        </p:spPr>
      </p:pic>
      <p:sp>
        <p:nvSpPr>
          <p:cNvPr id="127" name="Google Shape;127;p9"/>
          <p:cNvSpPr/>
          <p:nvPr/>
        </p:nvSpPr>
        <p:spPr>
          <a:xfrm flipH="1" rot="10800000">
            <a:off x="6832054" y="3626385"/>
            <a:ext cx="2247340" cy="284531"/>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
        <p:nvSpPr>
          <p:cNvPr id="128" name="Google Shape;128;p9"/>
          <p:cNvSpPr/>
          <p:nvPr/>
        </p:nvSpPr>
        <p:spPr>
          <a:xfrm flipH="1" rot="10800000">
            <a:off x="6832054" y="4033359"/>
            <a:ext cx="2324860" cy="284531"/>
          </a:xfrm>
          <a:prstGeom prst="rect">
            <a:avLst/>
          </a:prstGeom>
          <a:no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92">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2021-04-05T10:30:01Z</dcterms:created>
  <dc:creator>163852 KENNY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